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3" r:id="rId5"/>
    <p:sldId id="262" r:id="rId6"/>
    <p:sldId id="259" r:id="rId7"/>
    <p:sldId id="257" r:id="rId8"/>
    <p:sldId id="258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2019-5-24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2019-5-24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2019-5-24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2019-5-24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2019-5-24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2019-5-24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2019-5-24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2019-5-24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2019-5-24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2019-5-24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2019-5-24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2019-5-24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潍坊住宿费用.jpg"/>
          <p:cNvPicPr>
            <a:picLocks noChangeAspect="1"/>
          </p:cNvPicPr>
          <p:nvPr/>
        </p:nvPicPr>
        <p:blipFill>
          <a:blip r:embed="rId2" cstate="print"/>
          <a:srcRect l="7191" r="12467"/>
          <a:stretch>
            <a:fillRect/>
          </a:stretch>
        </p:blipFill>
        <p:spPr>
          <a:xfrm rot="16200000">
            <a:off x="2472914" y="-232554"/>
            <a:ext cx="414340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58" y="42860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山东工厂住宿费用（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天）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成都去程住宿费用.jpg"/>
          <p:cNvPicPr>
            <a:picLocks noChangeAspect="1"/>
          </p:cNvPicPr>
          <p:nvPr/>
        </p:nvPicPr>
        <p:blipFill>
          <a:blip r:embed="rId2" cstate="print"/>
          <a:srcRect l="8576" t="7292" r="18008"/>
          <a:stretch>
            <a:fillRect/>
          </a:stretch>
        </p:blipFill>
        <p:spPr>
          <a:xfrm rot="16200000">
            <a:off x="2006942" y="-363922"/>
            <a:ext cx="4857784" cy="8157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成都工厂去程住宿费用（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天）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成都返程住宿.jpg"/>
          <p:cNvPicPr>
            <a:picLocks noChangeAspect="1"/>
          </p:cNvPicPr>
          <p:nvPr/>
        </p:nvPicPr>
        <p:blipFill>
          <a:blip r:embed="rId2" cstate="print"/>
          <a:srcRect l="12732" t="2083" r="13852" b="3124"/>
          <a:stretch>
            <a:fillRect/>
          </a:stretch>
        </p:blipFill>
        <p:spPr>
          <a:xfrm rot="16200000">
            <a:off x="1980014" y="-501438"/>
            <a:ext cx="4786346" cy="8218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成都工厂返程住宿费用（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天）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249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42860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潍坊酒店到潍坊站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火车票及地铁费用.jpg"/>
          <p:cNvPicPr>
            <a:picLocks noChangeAspect="1"/>
          </p:cNvPicPr>
          <p:nvPr/>
        </p:nvPicPr>
        <p:blipFill>
          <a:blip r:embed="rId2" cstate="print"/>
          <a:srcRect t="5738" r="10926"/>
          <a:stretch>
            <a:fillRect/>
          </a:stretch>
        </p:blipFill>
        <p:spPr>
          <a:xfrm rot="16200000">
            <a:off x="1903076" y="-402934"/>
            <a:ext cx="5837915" cy="8215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火车票费用及成都打车费用</a:t>
            </a:r>
            <a:endParaRPr lang="zh-CN" altLang="en-US" dirty="0"/>
          </a:p>
        </p:txBody>
      </p:sp>
      <p:sp>
        <p:nvSpPr>
          <p:cNvPr id="6" name="圆角矩形标注 5"/>
          <p:cNvSpPr/>
          <p:nvPr/>
        </p:nvSpPr>
        <p:spPr>
          <a:xfrm>
            <a:off x="5429256" y="428604"/>
            <a:ext cx="2928958" cy="428628"/>
          </a:xfrm>
          <a:prstGeom prst="wedgeRoundRectCallout">
            <a:avLst>
              <a:gd name="adj1" fmla="val 26377"/>
              <a:gd name="adj2" fmla="val 3762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潍坊工厂打车燃油费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元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319950" cy="550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打车费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7833829" cy="58910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44</Words>
  <Application>Microsoft Office PowerPoint</Application>
  <PresentationFormat>全屏显示(4:3)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ylmfeng</cp:lastModifiedBy>
  <cp:revision>102</cp:revision>
  <dcterms:modified xsi:type="dcterms:W3CDTF">2019-05-24T01:34:17Z</dcterms:modified>
</cp:coreProperties>
</file>