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00" autoAdjust="0"/>
    <p:restoredTop sz="94660"/>
  </p:normalViewPr>
  <p:slideViewPr>
    <p:cSldViewPr snapToGrid="0">
      <p:cViewPr>
        <p:scale>
          <a:sx n="80" d="100"/>
          <a:sy n="80" d="100"/>
        </p:scale>
        <p:origin x="522" y="-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2B32-088B-40D5-AA67-E3DA3DF073DA}" type="datetimeFigureOut">
              <a:rPr lang="zh-CN" altLang="en-US" smtClean="0"/>
              <a:t>2019-5-27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A2FC-D476-47EA-B64C-990803D425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18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2B32-088B-40D5-AA67-E3DA3DF073DA}" type="datetimeFigureOut">
              <a:rPr lang="zh-CN" altLang="en-US" smtClean="0"/>
              <a:t>2019-5-27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A2FC-D476-47EA-B64C-990803D425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676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2B32-088B-40D5-AA67-E3DA3DF073DA}" type="datetimeFigureOut">
              <a:rPr lang="zh-CN" altLang="en-US" smtClean="0"/>
              <a:t>2019-5-27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A2FC-D476-47EA-B64C-990803D425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615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2B32-088B-40D5-AA67-E3DA3DF073DA}" type="datetimeFigureOut">
              <a:rPr lang="zh-CN" altLang="en-US" smtClean="0"/>
              <a:t>2019-5-27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A2FC-D476-47EA-B64C-990803D425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41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2B32-088B-40D5-AA67-E3DA3DF073DA}" type="datetimeFigureOut">
              <a:rPr lang="zh-CN" altLang="en-US" smtClean="0"/>
              <a:t>2019-5-27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A2FC-D476-47EA-B64C-990803D425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851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2B32-088B-40D5-AA67-E3DA3DF073DA}" type="datetimeFigureOut">
              <a:rPr lang="zh-CN" altLang="en-US" smtClean="0"/>
              <a:t>2019-5-27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A2FC-D476-47EA-B64C-990803D425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604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2B32-088B-40D5-AA67-E3DA3DF073DA}" type="datetimeFigureOut">
              <a:rPr lang="zh-CN" altLang="en-US" smtClean="0"/>
              <a:t>2019-5-27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A2FC-D476-47EA-B64C-990803D425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922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2B32-088B-40D5-AA67-E3DA3DF073DA}" type="datetimeFigureOut">
              <a:rPr lang="zh-CN" altLang="en-US" smtClean="0"/>
              <a:t>2019-5-27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A2FC-D476-47EA-B64C-990803D425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123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2B32-088B-40D5-AA67-E3DA3DF073DA}" type="datetimeFigureOut">
              <a:rPr lang="zh-CN" altLang="en-US" smtClean="0"/>
              <a:t>2019-5-27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A2FC-D476-47EA-B64C-990803D425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3417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2B32-088B-40D5-AA67-E3DA3DF073DA}" type="datetimeFigureOut">
              <a:rPr lang="zh-CN" altLang="en-US" smtClean="0"/>
              <a:t>2019-5-27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A2FC-D476-47EA-B64C-990803D425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211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2B32-088B-40D5-AA67-E3DA3DF073DA}" type="datetimeFigureOut">
              <a:rPr lang="zh-CN" altLang="en-US" smtClean="0"/>
              <a:t>2019-5-27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4A2FC-D476-47EA-B64C-990803D425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385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82B32-088B-40D5-AA67-E3DA3DF073DA}" type="datetimeFigureOut">
              <a:rPr lang="zh-CN" altLang="en-US" smtClean="0"/>
              <a:t>2019-5-27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4A2FC-D476-47EA-B64C-990803D425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614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__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69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797" y="0"/>
            <a:ext cx="8383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41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2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123353"/>
              </p:ext>
            </p:extLst>
          </p:nvPr>
        </p:nvGraphicFramePr>
        <p:xfrm>
          <a:off x="4382284" y="486723"/>
          <a:ext cx="3897313" cy="6032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" r:id="rId3" imgW="6427330" imgH="8934091" progId="Word.Document.8">
                  <p:embed/>
                </p:oleObj>
              </mc:Choice>
              <mc:Fallback>
                <p:oleObj name="Document" r:id="rId3" imgW="6427330" imgH="8934091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82284" y="486723"/>
                        <a:ext cx="3897313" cy="6032829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500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自定义</PresentationFormat>
  <Paragraphs>0</Paragraphs>
  <Slides>4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6" baseType="lpstr">
      <vt:lpstr>Office 主题</vt:lpstr>
      <vt:lpstr>Microsoft Word 97 - 2003 文档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何煜文</cp:lastModifiedBy>
  <cp:revision>2</cp:revision>
  <dcterms:created xsi:type="dcterms:W3CDTF">2019-05-27T07:31:42Z</dcterms:created>
  <dcterms:modified xsi:type="dcterms:W3CDTF">2019-05-27T07:35:51Z</dcterms:modified>
</cp:coreProperties>
</file>