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_1.jpg"/>
          <p:cNvPicPr>
            <a:picLocks noChangeAspect="1"/>
          </p:cNvPicPr>
          <p:nvPr/>
        </p:nvPicPr>
        <p:blipFill>
          <a:blip r:embed="rId2"/>
          <a:srcRect l="6954" t="14583" r="22738" b="14583"/>
          <a:stretch>
            <a:fillRect/>
          </a:stretch>
        </p:blipFill>
        <p:spPr>
          <a:xfrm rot="16200000">
            <a:off x="1852103" y="-423399"/>
            <a:ext cx="5868422" cy="81439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_1.jpg"/>
          <p:cNvPicPr>
            <a:picLocks noChangeAspect="1"/>
          </p:cNvPicPr>
          <p:nvPr/>
        </p:nvPicPr>
        <p:blipFill>
          <a:blip r:embed="rId2"/>
          <a:srcRect l="18433" t="14583" r="9824" b="7291"/>
          <a:stretch>
            <a:fillRect/>
          </a:stretch>
        </p:blipFill>
        <p:spPr>
          <a:xfrm rot="5400000">
            <a:off x="1875213" y="-589385"/>
            <a:ext cx="5500726" cy="82510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_1.jpg"/>
          <p:cNvPicPr>
            <a:picLocks noChangeAspect="1"/>
          </p:cNvPicPr>
          <p:nvPr/>
        </p:nvPicPr>
        <p:blipFill>
          <a:blip r:embed="rId2"/>
          <a:srcRect l="15563" t="13541" r="19868" b="12500"/>
          <a:stretch>
            <a:fillRect/>
          </a:stretch>
        </p:blipFill>
        <p:spPr>
          <a:xfrm rot="5400000">
            <a:off x="2380565" y="-308918"/>
            <a:ext cx="5025815" cy="79296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190715155357.jpg"/>
          <p:cNvPicPr>
            <a:picLocks noChangeAspect="1"/>
          </p:cNvPicPr>
          <p:nvPr/>
        </p:nvPicPr>
        <p:blipFill>
          <a:blip r:embed="rId2"/>
          <a:srcRect t="7292" r="3703" b="10416"/>
          <a:stretch>
            <a:fillRect/>
          </a:stretch>
        </p:blipFill>
        <p:spPr>
          <a:xfrm>
            <a:off x="1000100" y="0"/>
            <a:ext cx="7286676" cy="67975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PresentationFormat>全屏显示(4:3)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邹清源</cp:lastModifiedBy>
  <cp:revision>5</cp:revision>
  <dcterms:modified xsi:type="dcterms:W3CDTF">2019-07-15T08:29:31Z</dcterms:modified>
</cp:coreProperties>
</file>