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0715155008.jpg"/>
          <p:cNvPicPr>
            <a:picLocks noChangeAspect="1"/>
          </p:cNvPicPr>
          <p:nvPr/>
        </p:nvPicPr>
        <p:blipFill>
          <a:blip r:embed="rId2"/>
          <a:srcRect l="15278" t="26042" r="27777" b="11458"/>
          <a:stretch>
            <a:fillRect/>
          </a:stretch>
        </p:blipFill>
        <p:spPr>
          <a:xfrm rot="16200000">
            <a:off x="2510419" y="489921"/>
            <a:ext cx="4051725" cy="5929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_1.jpg"/>
          <p:cNvPicPr>
            <a:picLocks noChangeAspect="1"/>
          </p:cNvPicPr>
          <p:nvPr/>
        </p:nvPicPr>
        <p:blipFill>
          <a:blip r:embed="rId2"/>
          <a:srcRect l="11178" t="2782" r="10891" b="15189"/>
          <a:stretch>
            <a:fillRect/>
          </a:stretch>
        </p:blipFill>
        <p:spPr>
          <a:xfrm rot="16200000">
            <a:off x="1492594" y="-921147"/>
            <a:ext cx="6158812" cy="885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928687"/>
            <a:ext cx="7743825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715155405.jpg"/>
          <p:cNvPicPr>
            <a:picLocks noChangeAspect="1"/>
          </p:cNvPicPr>
          <p:nvPr/>
        </p:nvPicPr>
        <p:blipFill>
          <a:blip r:embed="rId2"/>
          <a:srcRect l="1852" t="14583" r="1851" b="6250"/>
          <a:stretch>
            <a:fillRect/>
          </a:stretch>
        </p:blipFill>
        <p:spPr>
          <a:xfrm>
            <a:off x="2376239" y="1"/>
            <a:ext cx="4696091" cy="6863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PresentationFormat>全屏显示(4:3)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邹清源</cp:lastModifiedBy>
  <cp:revision>4</cp:revision>
  <dcterms:modified xsi:type="dcterms:W3CDTF">2019-07-15T07:55:39Z</dcterms:modified>
</cp:coreProperties>
</file>