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3" r:id="rId4"/>
    <p:sldId id="266" r:id="rId5"/>
    <p:sldId id="267" r:id="rId6"/>
    <p:sldId id="268" r:id="rId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2019-7-15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2019-7-15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2019-7-15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2019-7-15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2019-7-15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2019-7-15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2019-7-15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2019-7-15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2019-7-15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2019-7-15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2019-7-15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2019-7-15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0_1.jpg"/>
          <p:cNvPicPr>
            <a:picLocks noChangeAspect="1"/>
          </p:cNvPicPr>
          <p:nvPr/>
        </p:nvPicPr>
        <p:blipFill>
          <a:blip r:embed="rId2"/>
          <a:srcRect l="51435" t="13541" r="14129" b="15625"/>
          <a:stretch>
            <a:fillRect/>
          </a:stretch>
        </p:blipFill>
        <p:spPr>
          <a:xfrm rot="5400000">
            <a:off x="3054981" y="-911897"/>
            <a:ext cx="3176882" cy="90011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0_1.jpg"/>
          <p:cNvPicPr>
            <a:picLocks noChangeAspect="1"/>
          </p:cNvPicPr>
          <p:nvPr/>
        </p:nvPicPr>
        <p:blipFill>
          <a:blip r:embed="rId2"/>
          <a:srcRect l="20088" t="8333" r="8169" b="9375"/>
          <a:stretch>
            <a:fillRect/>
          </a:stretch>
        </p:blipFill>
        <p:spPr>
          <a:xfrm rot="5400000">
            <a:off x="1717338" y="-860137"/>
            <a:ext cx="5429288" cy="8578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0_1.jpg"/>
          <p:cNvPicPr>
            <a:picLocks noChangeAspect="1"/>
          </p:cNvPicPr>
          <p:nvPr/>
        </p:nvPicPr>
        <p:blipFill>
          <a:blip r:embed="rId2"/>
          <a:srcRect l="18653" t="10416" r="13909" b="11458"/>
          <a:stretch>
            <a:fillRect/>
          </a:stretch>
        </p:blipFill>
        <p:spPr>
          <a:xfrm rot="5400000">
            <a:off x="1931834" y="-646006"/>
            <a:ext cx="5286412" cy="84357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0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25" y="642918"/>
            <a:ext cx="8960775" cy="578647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0_1.jpg"/>
          <p:cNvPicPr>
            <a:picLocks noChangeAspect="1"/>
          </p:cNvPicPr>
          <p:nvPr/>
        </p:nvPicPr>
        <p:blipFill>
          <a:blip r:embed="rId2"/>
          <a:srcRect l="9824" t="6250" r="11259" b="6250"/>
          <a:stretch>
            <a:fillRect/>
          </a:stretch>
        </p:blipFill>
        <p:spPr>
          <a:xfrm>
            <a:off x="1214414" y="0"/>
            <a:ext cx="707236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190715170819.jpg"/>
          <p:cNvPicPr>
            <a:picLocks noChangeAspect="1"/>
          </p:cNvPicPr>
          <p:nvPr/>
        </p:nvPicPr>
        <p:blipFill>
          <a:blip r:embed="rId2"/>
          <a:srcRect l="3703" t="9375" b="7291"/>
          <a:stretch>
            <a:fillRect/>
          </a:stretch>
        </p:blipFill>
        <p:spPr>
          <a:xfrm>
            <a:off x="1357290" y="0"/>
            <a:ext cx="6858048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PresentationFormat>全屏显示(4:3)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7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邹清源</cp:lastModifiedBy>
  <cp:revision>7</cp:revision>
  <dcterms:modified xsi:type="dcterms:W3CDTF">2019-07-15T09:32:30Z</dcterms:modified>
</cp:coreProperties>
</file>