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0" r:id="rId4"/>
    <p:sldId id="263" r:id="rId5"/>
    <p:sldId id="261" r:id="rId6"/>
    <p:sldId id="267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90725170909.jpg"/>
          <p:cNvPicPr>
            <a:picLocks noChangeAspect="1"/>
          </p:cNvPicPr>
          <p:nvPr/>
        </p:nvPicPr>
        <p:blipFill>
          <a:blip r:embed="rId2"/>
          <a:srcRect t="25000" b="23958"/>
          <a:stretch>
            <a:fillRect/>
          </a:stretch>
        </p:blipFill>
        <p:spPr>
          <a:xfrm rot="16200000">
            <a:off x="994292" y="405257"/>
            <a:ext cx="6298162" cy="5715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91" y="428604"/>
            <a:ext cx="9181991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90725170857.jpg"/>
          <p:cNvPicPr>
            <a:picLocks noChangeAspect="1"/>
          </p:cNvPicPr>
          <p:nvPr/>
        </p:nvPicPr>
        <p:blipFill>
          <a:blip r:embed="rId2"/>
          <a:srcRect t="3906" b="1562"/>
          <a:stretch>
            <a:fillRect/>
          </a:stretch>
        </p:blipFill>
        <p:spPr>
          <a:xfrm rot="16200000">
            <a:off x="1851497" y="-1280017"/>
            <a:ext cx="5441038" cy="9144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90725170905.jpg"/>
          <p:cNvPicPr>
            <a:picLocks noChangeAspect="1"/>
          </p:cNvPicPr>
          <p:nvPr/>
        </p:nvPicPr>
        <p:blipFill>
          <a:blip r:embed="rId2"/>
          <a:srcRect t="3689" b="3176"/>
          <a:stretch>
            <a:fillRect/>
          </a:stretch>
        </p:blipFill>
        <p:spPr>
          <a:xfrm rot="16200000">
            <a:off x="1810688" y="-1167770"/>
            <a:ext cx="5522623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90725170902.jpg"/>
          <p:cNvPicPr>
            <a:picLocks noChangeAspect="1"/>
          </p:cNvPicPr>
          <p:nvPr/>
        </p:nvPicPr>
        <p:blipFill>
          <a:blip r:embed="rId2"/>
          <a:srcRect t="5208" b="3125"/>
          <a:stretch>
            <a:fillRect/>
          </a:stretch>
        </p:blipFill>
        <p:spPr>
          <a:xfrm rot="16200000">
            <a:off x="1766482" y="-1195000"/>
            <a:ext cx="5611069" cy="91440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出差报告.jpg"/>
          <p:cNvPicPr>
            <a:picLocks noChangeAspect="1"/>
          </p:cNvPicPr>
          <p:nvPr/>
        </p:nvPicPr>
        <p:blipFill>
          <a:blip r:embed="rId2"/>
          <a:srcRect t="5208" r="1852" b="10416"/>
          <a:stretch>
            <a:fillRect/>
          </a:stretch>
        </p:blipFill>
        <p:spPr>
          <a:xfrm>
            <a:off x="928662" y="0"/>
            <a:ext cx="700092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PresentationFormat>全屏显示(4:3)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邹清源</cp:lastModifiedBy>
  <cp:revision>8</cp:revision>
  <dcterms:modified xsi:type="dcterms:W3CDTF">2019-07-25T09:18:24Z</dcterms:modified>
</cp:coreProperties>
</file>