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4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6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工作\制造工艺部模具\2019年模具\座椅注塑件\瑞隆祥\瑞龙祥手柄设变（3个）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39804" y="-1017665"/>
            <a:ext cx="6215082" cy="8821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:\工作\制造工艺部模具\2019年模具\座椅注塑件\瑞隆祥\瑞龙祥手柄设变（3个）\1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37901" y="-1261951"/>
            <a:ext cx="6357983" cy="9024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:\工作\制造工艺部模具\2019年模具\座椅注塑件\瑞隆祥\瑞龙祥手柄设变（3个）\1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72069" y="-886306"/>
            <a:ext cx="5929353" cy="8416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工作\制造工艺部模具\2019年模具\座椅注塑件\瑞隆祥\瑞龙祥手柄设变（3个）\1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45162" y="-1026599"/>
            <a:ext cx="6104378" cy="8664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:\工作\制造工艺部模具\2019年模具\座椅注塑件\瑞隆祥\瑞龙祥手柄设变（3个）\1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22973" y="-968555"/>
            <a:ext cx="5981003" cy="8489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工作\制造工艺部模具\2019年模具\座椅注塑件\瑞隆祥\瑞龙祥手柄设变（3个）\1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37630" y="-1286562"/>
            <a:ext cx="6378328" cy="9053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工作\制造工艺部模具\2019年模具\座椅注塑件\瑞隆祥\瑞龙祥手柄设变（3个）\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26194" y="-1002689"/>
            <a:ext cx="6143668" cy="8720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工作\制造工艺部模具\2019年模具\座椅注塑件\瑞隆祥\瑞龙祥手柄设变（3个）\1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50989" y="-1220742"/>
            <a:ext cx="6442026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工作\制造工艺部模具\2019年模具\座椅注塑件\瑞隆祥\瑞龙祥手柄设变（3个）\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33363" y="-1119071"/>
            <a:ext cx="6357982" cy="9024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全屏显示(4:3)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吕广华</cp:lastModifiedBy>
  <cp:revision>1</cp:revision>
  <dcterms:created xsi:type="dcterms:W3CDTF">2019-08-16T02:53:08Z</dcterms:created>
  <dcterms:modified xsi:type="dcterms:W3CDTF">2019-08-16T03:08:05Z</dcterms:modified>
</cp:coreProperties>
</file>