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69" r:id="rId4"/>
    <p:sldId id="260" r:id="rId5"/>
    <p:sldId id="265" r:id="rId6"/>
    <p:sldId id="264" r:id="rId7"/>
    <p:sldId id="263" r:id="rId8"/>
    <p:sldId id="262" r:id="rId9"/>
    <p:sldId id="261" r:id="rId10"/>
    <p:sldId id="259" r:id="rId11"/>
    <p:sldId id="266" r:id="rId12"/>
    <p:sldId id="268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2019-9-4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2019-9-4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2019-9-4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2019-9-4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2019-9-4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2019-9-4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2019-9-4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2019-9-4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2019-9-4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2019-9-4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2019-9-4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2019-9-4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099" t="2115" r="2979" b="2670"/>
          <a:stretch>
            <a:fillRect/>
          </a:stretch>
        </p:blipFill>
        <p:spPr bwMode="auto">
          <a:xfrm rot="16200000">
            <a:off x="1893076" y="35695"/>
            <a:ext cx="5429287" cy="764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428604"/>
            <a:ext cx="39290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出差</a:t>
            </a:r>
            <a:r>
              <a:rPr lang="zh-CN" altLang="en-US" b="1" dirty="0" smtClean="0"/>
              <a:t>自带</a:t>
            </a:r>
            <a:r>
              <a:rPr lang="zh-CN" altLang="en-US" b="1" dirty="0" smtClean="0"/>
              <a:t>车申请单</a:t>
            </a:r>
            <a:r>
              <a:rPr lang="zh-CN" altLang="en-US" b="1" dirty="0" smtClean="0"/>
              <a:t>：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948"/>
            <a:ext cx="9143999" cy="589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42860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返回北京公司高速费用：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7017"/>
            <a:ext cx="9143999" cy="591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返回北京公司高速费用：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1428"/>
            <a:ext cx="9143999" cy="588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返回北京公司高速费用：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129601" cy="523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428604"/>
            <a:ext cx="39290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出差油费发票：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428604"/>
            <a:ext cx="24288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出差油费发票：</a:t>
            </a:r>
            <a:endParaRPr lang="zh-CN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23336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5728"/>
            <a:ext cx="4500594" cy="640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57620" y="642918"/>
            <a:ext cx="42862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出差起始里程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57620" y="4000504"/>
            <a:ext cx="42862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出差结束里程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13566" cy="545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428604"/>
            <a:ext cx="39290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前往河北工厂通行明细：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76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前往河北工厂高速费用：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9810"/>
            <a:ext cx="9144000" cy="591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前往河北工厂高速费用：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2826"/>
            <a:ext cx="9143999" cy="589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前往河北工厂高速费用：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74183"/>
            <a:ext cx="9144000" cy="517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428604"/>
            <a:ext cx="39290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返回北京公司通行明细：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8058"/>
            <a:ext cx="9144000" cy="588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返回北京公司高速费用：</a:t>
            </a:r>
            <a:endParaRPr lang="zh-CN" alt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68</Words>
  <Application>Microsoft Office PowerPoint</Application>
  <PresentationFormat>全屏显示(4:3)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zhengjinyu</cp:lastModifiedBy>
  <cp:revision>116</cp:revision>
  <dcterms:modified xsi:type="dcterms:W3CDTF">2019-09-04T01:46:11Z</dcterms:modified>
</cp:coreProperties>
</file>