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6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072494" cy="58830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191017140144.jpg"/>
          <p:cNvPicPr>
            <a:picLocks noChangeAspect="1"/>
          </p:cNvPicPr>
          <p:nvPr/>
        </p:nvPicPr>
        <p:blipFill>
          <a:blip r:embed="rId2"/>
          <a:srcRect l="11110" r="31482" b="8333"/>
          <a:stretch>
            <a:fillRect/>
          </a:stretch>
        </p:blipFill>
        <p:spPr>
          <a:xfrm rot="16200000">
            <a:off x="2214528" y="-1214454"/>
            <a:ext cx="4929224" cy="8929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191017140138.jpg"/>
          <p:cNvPicPr>
            <a:picLocks noChangeAspect="1"/>
          </p:cNvPicPr>
          <p:nvPr/>
        </p:nvPicPr>
        <p:blipFill>
          <a:blip r:embed="rId2"/>
          <a:srcRect t="3125" b="6250"/>
          <a:stretch>
            <a:fillRect/>
          </a:stretch>
        </p:blipFill>
        <p:spPr>
          <a:xfrm>
            <a:off x="928662" y="0"/>
            <a:ext cx="721523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PresentationFormat>全屏显示(4:3)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Office 主题</vt:lpstr>
      <vt:lpstr>幻灯片 1</vt:lpstr>
      <vt:lpstr>幻灯片 2</vt:lpstr>
      <vt:lpstr>幻灯片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邹清源</cp:lastModifiedBy>
  <cp:revision>9</cp:revision>
  <dcterms:modified xsi:type="dcterms:W3CDTF">2019-10-17T06:40:29Z</dcterms:modified>
</cp:coreProperties>
</file>