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6" r:id="rId5"/>
    <p:sldId id="267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高铁.jpg"/>
          <p:cNvPicPr>
            <a:picLocks noChangeAspect="1"/>
          </p:cNvPicPr>
          <p:nvPr/>
        </p:nvPicPr>
        <p:blipFill>
          <a:blip r:embed="rId2"/>
          <a:srcRect l="2352" t="3125" b="1562"/>
          <a:stretch>
            <a:fillRect/>
          </a:stretch>
        </p:blipFill>
        <p:spPr>
          <a:xfrm rot="5400000">
            <a:off x="1178708" y="-1035862"/>
            <a:ext cx="6643708" cy="87154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住宿.jpg"/>
          <p:cNvPicPr>
            <a:picLocks noChangeAspect="1"/>
          </p:cNvPicPr>
          <p:nvPr/>
        </p:nvPicPr>
        <p:blipFill>
          <a:blip r:embed="rId2"/>
          <a:srcRect t="4891" b="7065"/>
          <a:stretch>
            <a:fillRect/>
          </a:stretch>
        </p:blipFill>
        <p:spPr>
          <a:xfrm rot="16200000">
            <a:off x="1436513" y="-1349561"/>
            <a:ext cx="6357958" cy="9057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071364" cy="58578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南皮利辉出差报告.jpg"/>
          <p:cNvPicPr>
            <a:picLocks noChangeAspect="1"/>
          </p:cNvPicPr>
          <p:nvPr/>
        </p:nvPicPr>
        <p:blipFill>
          <a:blip r:embed="rId2"/>
          <a:srcRect l="1852" t="7291" b="2083"/>
          <a:stretch>
            <a:fillRect/>
          </a:stretch>
        </p:blipFill>
        <p:spPr>
          <a:xfrm>
            <a:off x="1000100" y="0"/>
            <a:ext cx="6929486" cy="68014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安德实出差报告.jpg"/>
          <p:cNvPicPr>
            <a:picLocks noChangeAspect="1"/>
          </p:cNvPicPr>
          <p:nvPr/>
        </p:nvPicPr>
        <p:blipFill>
          <a:blip r:embed="rId2"/>
          <a:srcRect l="1852" t="6250" r="1852" b="8333"/>
          <a:stretch>
            <a:fillRect/>
          </a:stretch>
        </p:blipFill>
        <p:spPr>
          <a:xfrm>
            <a:off x="714348" y="-13786"/>
            <a:ext cx="7000924" cy="68717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PresentationFormat>全屏显示(4:3)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幻灯片 1</vt:lpstr>
      <vt:lpstr>幻灯片 2</vt:lpstr>
      <vt:lpstr>幻灯片 3</vt:lpstr>
      <vt:lpstr>幻灯片 4</vt:lpstr>
      <vt:lpstr>幻灯片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邹清源</cp:lastModifiedBy>
  <cp:revision>8</cp:revision>
  <dcterms:modified xsi:type="dcterms:W3CDTF">2019-10-15T02:00:13Z</dcterms:modified>
</cp:coreProperties>
</file>