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3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2019-10-17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0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034" y="857232"/>
            <a:ext cx="8358246" cy="55006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微信图片_20191017142147.jpg"/>
          <p:cNvPicPr>
            <a:picLocks noChangeAspect="1"/>
          </p:cNvPicPr>
          <p:nvPr/>
        </p:nvPicPr>
        <p:blipFill>
          <a:blip r:embed="rId2"/>
          <a:srcRect l="27778" t="16667" r="13888" b="14583"/>
          <a:stretch>
            <a:fillRect/>
          </a:stretch>
        </p:blipFill>
        <p:spPr>
          <a:xfrm rot="5400000">
            <a:off x="2418655" y="510248"/>
            <a:ext cx="4214842" cy="662332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微信图片_20191017140058.jpg"/>
          <p:cNvPicPr>
            <a:picLocks noChangeAspect="1"/>
          </p:cNvPicPr>
          <p:nvPr/>
        </p:nvPicPr>
        <p:blipFill>
          <a:blip r:embed="rId2"/>
          <a:srcRect t="5208" b="7291"/>
          <a:stretch>
            <a:fillRect/>
          </a:stretch>
        </p:blipFill>
        <p:spPr>
          <a:xfrm>
            <a:off x="642910" y="0"/>
            <a:ext cx="7643866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PresentationFormat>全屏显示(4:3)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幻灯片 1</vt:lpstr>
      <vt:lpstr>幻灯片 2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邹清源</cp:lastModifiedBy>
  <cp:revision>8</cp:revision>
  <dcterms:modified xsi:type="dcterms:W3CDTF">2019-10-17T06:22:51Z</dcterms:modified>
</cp:coreProperties>
</file>