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6" r:id="rId4"/>
    <p:sldId id="267" r:id="rId5"/>
    <p:sldId id="268" r:id="rId6"/>
    <p:sldId id="263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91015101515.jpg"/>
          <p:cNvPicPr>
            <a:picLocks noChangeAspect="1"/>
          </p:cNvPicPr>
          <p:nvPr/>
        </p:nvPicPr>
        <p:blipFill>
          <a:blip r:embed="rId2"/>
          <a:srcRect l="13888" r="27778" b="3125"/>
          <a:stretch>
            <a:fillRect/>
          </a:stretch>
        </p:blipFill>
        <p:spPr>
          <a:xfrm rot="16200000">
            <a:off x="2214543" y="-1214466"/>
            <a:ext cx="4714907" cy="8858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191015101506.jpg"/>
          <p:cNvPicPr>
            <a:picLocks noChangeAspect="1"/>
          </p:cNvPicPr>
          <p:nvPr/>
        </p:nvPicPr>
        <p:blipFill>
          <a:blip r:embed="rId2"/>
          <a:srcRect b="2400"/>
          <a:stretch>
            <a:fillRect/>
          </a:stretch>
        </p:blipFill>
        <p:spPr>
          <a:xfrm rot="16200000">
            <a:off x="1517361" y="-1197243"/>
            <a:ext cx="6219768" cy="90335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_1.jpg"/>
          <p:cNvPicPr>
            <a:picLocks noChangeAspect="1"/>
          </p:cNvPicPr>
          <p:nvPr/>
        </p:nvPicPr>
        <p:blipFill>
          <a:blip r:embed="rId2"/>
          <a:srcRect t="8333" b="40625"/>
          <a:stretch>
            <a:fillRect/>
          </a:stretch>
        </p:blipFill>
        <p:spPr>
          <a:xfrm>
            <a:off x="285720" y="285728"/>
            <a:ext cx="8507039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14356"/>
            <a:ext cx="8628894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57232"/>
            <a:ext cx="8297013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91015101726.jpg"/>
          <p:cNvPicPr>
            <a:picLocks noChangeAspect="1"/>
          </p:cNvPicPr>
          <p:nvPr/>
        </p:nvPicPr>
        <p:blipFill>
          <a:blip r:embed="rId2"/>
          <a:srcRect t="9375" b="5208"/>
          <a:stretch>
            <a:fillRect/>
          </a:stretch>
        </p:blipFill>
        <p:spPr>
          <a:xfrm>
            <a:off x="1285852" y="-84723"/>
            <a:ext cx="6929486" cy="69427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PresentationFormat>全屏显示(4:3)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邹清源</cp:lastModifiedBy>
  <cp:revision>9</cp:revision>
  <dcterms:modified xsi:type="dcterms:W3CDTF">2019-10-17T03:50:31Z</dcterms:modified>
</cp:coreProperties>
</file>