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7" r:id="rId3"/>
    <p:sldId id="268" r:id="rId4"/>
    <p:sldId id="266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2020-1-13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微信图片_2020011315400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000231" y="-1147186"/>
            <a:ext cx="5143537" cy="915237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微信图片_202001131536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282876" y="-949554"/>
            <a:ext cx="6554436" cy="873924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微信图片_2020011315360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250130" y="-892995"/>
            <a:ext cx="6643710" cy="88582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微信图片_20200113153708.jpg"/>
          <p:cNvPicPr>
            <a:picLocks noChangeAspect="1"/>
          </p:cNvPicPr>
          <p:nvPr/>
        </p:nvPicPr>
        <p:blipFill>
          <a:blip r:embed="rId2"/>
          <a:srcRect t="6250" b="4166"/>
          <a:stretch>
            <a:fillRect/>
          </a:stretch>
        </p:blipFill>
        <p:spPr>
          <a:xfrm>
            <a:off x="857224" y="88683"/>
            <a:ext cx="7643866" cy="670978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0</Words>
  <PresentationFormat>全屏显示(4:3)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幻灯片 1</vt:lpstr>
      <vt:lpstr>幻灯片 2</vt:lpstr>
      <vt:lpstr>幻灯片 3</vt:lpstr>
      <vt:lpstr>幻灯片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cp:lastModifiedBy>邹清源</cp:lastModifiedBy>
  <cp:revision>11</cp:revision>
  <dcterms:modified xsi:type="dcterms:W3CDTF">2020-01-13T07:40:40Z</dcterms:modified>
</cp:coreProperties>
</file>