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6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113160038.jpg"/>
          <p:cNvPicPr>
            <a:picLocks noChangeAspect="1"/>
          </p:cNvPicPr>
          <p:nvPr/>
        </p:nvPicPr>
        <p:blipFill>
          <a:blip r:embed="rId2"/>
          <a:srcRect l="6944" t="7291" r="12500" b="5208"/>
          <a:stretch>
            <a:fillRect/>
          </a:stretch>
        </p:blipFill>
        <p:spPr>
          <a:xfrm rot="16200000">
            <a:off x="1376996" y="-1123325"/>
            <a:ext cx="6286545" cy="91046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微信图片_20200113160040.jpg"/>
          <p:cNvPicPr>
            <a:picLocks noChangeAspect="1"/>
          </p:cNvPicPr>
          <p:nvPr/>
        </p:nvPicPr>
        <p:blipFill>
          <a:blip r:embed="rId2"/>
          <a:srcRect l="16666" r="25000"/>
          <a:stretch>
            <a:fillRect/>
          </a:stretch>
        </p:blipFill>
        <p:spPr>
          <a:xfrm rot="16200000">
            <a:off x="2571736" y="-1143000"/>
            <a:ext cx="4000528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113160032.jpg"/>
          <p:cNvPicPr>
            <a:picLocks noChangeAspect="1"/>
          </p:cNvPicPr>
          <p:nvPr/>
        </p:nvPicPr>
        <p:blipFill>
          <a:blip r:embed="rId2"/>
          <a:srcRect l="1681" r="4202"/>
          <a:stretch>
            <a:fillRect/>
          </a:stretch>
        </p:blipFill>
        <p:spPr>
          <a:xfrm>
            <a:off x="357158" y="0"/>
            <a:ext cx="800105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PresentationFormat>全屏显示(4:3)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邹清源</cp:lastModifiedBy>
  <cp:revision>10</cp:revision>
  <dcterms:modified xsi:type="dcterms:W3CDTF">2020-01-13T08:02:58Z</dcterms:modified>
</cp:coreProperties>
</file>