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38" r:id="rId3"/>
    <p:sldId id="454" r:id="rId5"/>
    <p:sldId id="456" r:id="rId6"/>
    <p:sldId id="455" r:id="rId7"/>
    <p:sldId id="457" r:id="rId8"/>
  </p:sldIdLst>
  <p:sldSz cx="9906000" cy="6858000" type="A4"/>
  <p:notesSz cx="6834505" cy="9979025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杨震" initials="U" lastIdx="10" clrIdx="0"/>
  <p:cmAuthor id="2" name="Administrator" initials="A" lastIdx="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66FF33"/>
    <a:srgbClr val="9999FF"/>
    <a:srgbClr val="9966FF"/>
    <a:srgbClr val="99FF33"/>
    <a:srgbClr val="FFFF66"/>
    <a:srgbClr val="FFCCFF"/>
    <a:srgbClr val="107BFC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450"/>
    <p:restoredTop sz="92289"/>
  </p:normalViewPr>
  <p:slideViewPr>
    <p:cSldViewPr snapToGrid="0" showGuides="1">
      <p:cViewPr>
        <p:scale>
          <a:sx n="100" d="100"/>
          <a:sy n="100" d="100"/>
        </p:scale>
        <p:origin x="-732" y="498"/>
      </p:cViewPr>
      <p:guideLst>
        <p:guide orient="horz" pos="2136"/>
        <p:guide pos="3030"/>
      </p:guideLst>
    </p:cSldViewPr>
  </p:slideViewPr>
  <p:outlineViewPr>
    <p:cViewPr>
      <p:scale>
        <a:sx n="33" d="100"/>
        <a:sy n="33" d="100"/>
      </p:scale>
      <p:origin x="222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commentAuthors" Target="commentAuthors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2275" cy="498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911" tIns="45956" rIns="91911" bIns="45956" numCol="1" anchor="t" anchorCtr="0" compatLnSpc="1"/>
          <a:lstStyle>
            <a:lvl1pPr algn="l" eaLnBrk="1" hangingPunct="1"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endParaRPr lang="en-US" altLang="zh-CN" strike="noStrike" noProof="1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70325" y="0"/>
            <a:ext cx="2962275" cy="498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911" tIns="45956" rIns="91911" bIns="45956" numCol="1" anchor="t" anchorCtr="0" compatLnSpc="1"/>
          <a:lstStyle>
            <a:lvl1pPr algn="r" eaLnBrk="1" hangingPunct="1"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endParaRPr lang="en-US" altLang="zh-CN" strike="noStrike" noProof="1"/>
          </a:p>
        </p:txBody>
      </p:sp>
      <p:sp>
        <p:nvSpPr>
          <p:cNvPr id="3076" name="Rectangle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15963" y="749300"/>
            <a:ext cx="5403850" cy="374173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077" name="Rectangle 5"/>
          <p:cNvSpPr>
            <a:spLocks noGrp="1"/>
          </p:cNvSpPr>
          <p:nvPr>
            <p:ph type="body" sz="quarter"/>
          </p:nvPr>
        </p:nvSpPr>
        <p:spPr>
          <a:xfrm>
            <a:off x="684213" y="4740275"/>
            <a:ext cx="5465762" cy="44894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911" tIns="45956" rIns="91911" bIns="45956"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78963"/>
            <a:ext cx="2962275" cy="498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911" tIns="45956" rIns="91911" bIns="45956" numCol="1" anchor="b" anchorCtr="0" compatLnSpc="1"/>
          <a:lstStyle>
            <a:lvl1pPr algn="l" eaLnBrk="1" hangingPunct="1"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endParaRPr lang="en-US" altLang="zh-CN" strike="noStrike" noProof="1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70325" y="9478963"/>
            <a:ext cx="2962275" cy="498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911" tIns="45956" rIns="91911" bIns="45956" numCol="1" anchor="b" anchorCtr="0" compatLnSpc="1"/>
          <a:lstStyle>
            <a:lvl1pPr algn="r" eaLnBrk="1" hangingPunct="1"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fld id="{B3B5CDC6-FB3F-498F-9546-9FA8650BD285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1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6" descr="桌面副本蓝色副本1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38688" y="0"/>
            <a:ext cx="5167312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图片 7" descr="4.jp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2357438"/>
            <a:ext cx="8431213" cy="60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2" name="图片 10" descr="横条.jp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2417763"/>
            <a:ext cx="5497513" cy="904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3" name="图片 1" descr="荣昌标副本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3130550" cy="615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539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742950" y="990600"/>
            <a:ext cx="8420100" cy="13716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 sz="3000"/>
            </a:lvl1pPr>
          </a:lstStyle>
          <a:p>
            <a:pPr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315395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595413" y="3357562"/>
            <a:ext cx="7594600" cy="1600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marL="0" indent="0">
              <a:buFont typeface="Wingdings" panose="05000000000000000000" pitchFamily="2" charset="2"/>
              <a:buNone/>
              <a:defRPr sz="1900"/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8853488" y="0"/>
            <a:ext cx="1052513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l" eaLnBrk="1" hangingPunct="1">
              <a:defRPr sz="1200" b="0">
                <a:solidFill>
                  <a:schemeClr val="tx1"/>
                </a:solidFill>
                <a:latin typeface="+mn-lt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endParaRPr lang="en-US" altLang="zh-CN" strike="noStrike" noProof="1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84550" y="6248400"/>
            <a:ext cx="31369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200" b="0">
                <a:solidFill>
                  <a:schemeClr val="tx1"/>
                </a:solidFill>
                <a:latin typeface="+mn-lt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endParaRPr lang="en-US" altLang="zh-CN" strike="noStrike" noProof="1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99300" y="6248400"/>
            <a:ext cx="206375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 b="0">
                <a:solidFill>
                  <a:schemeClr val="tx1"/>
                </a:solidFill>
                <a:latin typeface="+mn-lt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fld id="{5784BFCE-3A2C-4373-9097-847ECAC4BEE8}" type="slidenum">
              <a:rPr lang="en-US" altLang="zh-CN" strike="noStrike" noProof="1">
                <a:latin typeface="+mn-lt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2638" y="2906714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9200" y="1600201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73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73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73500" y="273051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41512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41512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 fontAlgn="base"/>
            <a:endParaRPr lang="zh-CN" altLang="en-US" strike="noStrike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41512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4.jpeg"/><Relationship Id="rId15" Type="http://schemas.openxmlformats.org/officeDocument/2006/relationships/image" Target="../media/image5.jpeg"/><Relationship Id="rId14" Type="http://schemas.openxmlformats.org/officeDocument/2006/relationships/image" Target="../media/image3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3" descr="横条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622300"/>
            <a:ext cx="9906000" cy="53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TextBox 5"/>
          <p:cNvSpPr txBox="1"/>
          <p:nvPr/>
        </p:nvSpPr>
        <p:spPr>
          <a:xfrm>
            <a:off x="7431088" y="303213"/>
            <a:ext cx="2474912" cy="3190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 algn="ctr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诚信赢得天下   科技成就未来</a:t>
            </a:r>
            <a:endParaRPr lang="zh-CN" altLang="en-US" sz="1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28" name="图片 7" descr="海阔天空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666750"/>
            <a:ext cx="9906000" cy="6191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9" name="图片 1" descr="荣昌标副本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0" y="22225"/>
            <a:ext cx="3282950" cy="60007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8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2pPr>
      <a:lvl3pPr marL="1304925" indent="-395605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sz="2000">
          <a:solidFill>
            <a:schemeClr val="tx1"/>
          </a:solidFill>
          <a:latin typeface="+mn-lt"/>
          <a:ea typeface="+mn-ea"/>
        </a:defRPr>
      </a:lvl3pPr>
      <a:lvl4pPr marL="1694180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94230" indent="-398780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5514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30086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658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9230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715135" y="2493645"/>
            <a:ext cx="6475730" cy="70675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sz="4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J6F杂物箱上盖试</a:t>
            </a:r>
            <a:r>
              <a:rPr lang="zh-CN" sz="4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生产</a:t>
            </a:r>
            <a:r>
              <a:rPr sz="4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问题</a:t>
            </a:r>
            <a:endParaRPr sz="4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02885" y="4265295"/>
            <a:ext cx="2804795" cy="8299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lang="zh-CN" altLang="en-US" sz="24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编制：刘长桥                                  日期：</a:t>
            </a:r>
            <a:r>
              <a:rPr lang="en-US" altLang="zh-CN" sz="24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2019.12.27</a:t>
            </a:r>
            <a:endParaRPr lang="en-US" altLang="zh-CN" sz="24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71525" y="789305"/>
            <a:ext cx="3889375" cy="3987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J6F杂物箱上盖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12.27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日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sz="2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991235" y="5652135"/>
            <a:ext cx="6539230" cy="897255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模具问题：</a:t>
            </a:r>
            <a:r>
              <a:rPr lang="zh-CN" altLang="en-US" sz="18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中托司拉伤</a:t>
            </a:r>
            <a:r>
              <a:rPr lang="zh-CN" altLang="en-US" sz="1800" b="0" dirty="0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（顶出机构卡滞）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临时措施：打磨抛光研配</a:t>
            </a: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7" name="图片 6" descr="2f57674b370f21045117c0951baac60"/>
          <p:cNvPicPr>
            <a:picLocks noChangeAspect="1"/>
          </p:cNvPicPr>
          <p:nvPr/>
        </p:nvPicPr>
        <p:blipFill>
          <a:blip r:embed="rId1"/>
          <a:srcRect l="27856" r="22238" b="17530"/>
          <a:stretch>
            <a:fillRect/>
          </a:stretch>
        </p:blipFill>
        <p:spPr>
          <a:xfrm>
            <a:off x="991235" y="1309370"/>
            <a:ext cx="2552700" cy="4342765"/>
          </a:xfrm>
          <a:prstGeom prst="rect">
            <a:avLst/>
          </a:prstGeom>
        </p:spPr>
      </p:pic>
      <p:pic>
        <p:nvPicPr>
          <p:cNvPr id="8" name="图片 7" descr="104cad5f0bf903e382bb9c25e39f87c"/>
          <p:cNvPicPr>
            <a:picLocks noChangeAspect="1"/>
          </p:cNvPicPr>
          <p:nvPr/>
        </p:nvPicPr>
        <p:blipFill>
          <a:blip r:embed="rId2"/>
          <a:srcRect t="6789" b="34106"/>
          <a:stretch>
            <a:fillRect/>
          </a:stretch>
        </p:blipFill>
        <p:spPr>
          <a:xfrm rot="5400000">
            <a:off x="2780665" y="2211070"/>
            <a:ext cx="4343400" cy="253936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71525" y="789305"/>
            <a:ext cx="3889375" cy="3987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J6F杂物箱上盖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12.27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日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sz="2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991235" y="5652135"/>
            <a:ext cx="7717155" cy="897255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模具问题：</a:t>
            </a:r>
            <a:r>
              <a:rPr lang="zh-CN" altLang="en-US" sz="18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回程杆与配合孔位拉伤，部分顶针孔卡滞</a:t>
            </a:r>
            <a:r>
              <a:rPr lang="zh-CN" altLang="en-US" sz="1800" b="0" dirty="0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（孔位加工精确误差）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临时措施：打磨抛光研配</a:t>
            </a: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2" name="图片 1" descr="a88883e3fb107027b8db02062b25158"/>
          <p:cNvPicPr>
            <a:picLocks noChangeAspect="1"/>
          </p:cNvPicPr>
          <p:nvPr/>
        </p:nvPicPr>
        <p:blipFill>
          <a:blip r:embed="rId1"/>
          <a:srcRect t="19539" b="35416"/>
          <a:stretch>
            <a:fillRect/>
          </a:stretch>
        </p:blipFill>
        <p:spPr>
          <a:xfrm rot="16200000">
            <a:off x="48895" y="2223770"/>
            <a:ext cx="4271645" cy="2386965"/>
          </a:xfrm>
          <a:prstGeom prst="rect">
            <a:avLst/>
          </a:prstGeom>
        </p:spPr>
      </p:pic>
      <p:pic>
        <p:nvPicPr>
          <p:cNvPr id="4" name="图片 3" descr="23e152dad72830ce43f2ca5224ed657"/>
          <p:cNvPicPr>
            <a:picLocks noChangeAspect="1"/>
          </p:cNvPicPr>
          <p:nvPr/>
        </p:nvPicPr>
        <p:blipFill>
          <a:blip r:embed="rId2"/>
          <a:srcRect l="27726" t="11174" r="12559" b="11189"/>
          <a:stretch>
            <a:fillRect/>
          </a:stretch>
        </p:blipFill>
        <p:spPr>
          <a:xfrm>
            <a:off x="3472180" y="1281430"/>
            <a:ext cx="2696210" cy="4272915"/>
          </a:xfrm>
          <a:prstGeom prst="rect">
            <a:avLst/>
          </a:prstGeom>
        </p:spPr>
      </p:pic>
      <p:pic>
        <p:nvPicPr>
          <p:cNvPr id="5" name="图片 4" descr="27b1c214dbce3f93bd9da0bd8dc0b1c"/>
          <p:cNvPicPr>
            <a:picLocks noChangeAspect="1"/>
          </p:cNvPicPr>
          <p:nvPr/>
        </p:nvPicPr>
        <p:blipFill>
          <a:blip r:embed="rId3"/>
          <a:srcRect t="22195" r="28569"/>
          <a:stretch>
            <a:fillRect/>
          </a:stretch>
        </p:blipFill>
        <p:spPr>
          <a:xfrm>
            <a:off x="6257290" y="1281430"/>
            <a:ext cx="2643505" cy="427101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71525" y="789305"/>
            <a:ext cx="3889375" cy="3987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J6F杂物箱上盖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12.27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日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sz="2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991235" y="5652135"/>
            <a:ext cx="8239760" cy="897255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模具问题：</a:t>
            </a:r>
            <a:r>
              <a:rPr lang="zh-CN" sz="18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斜顶，连接座，模仁拉伤</a:t>
            </a:r>
            <a:r>
              <a:rPr lang="zh-CN" sz="18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（斜顶表面处理不合格，连接配模不合理）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临时措施：打磨抛光研配</a:t>
            </a: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2" name="图片 1" descr="c073dfecec16c8f0820ba7fa979a50c"/>
          <p:cNvPicPr>
            <a:picLocks noChangeAspect="1"/>
          </p:cNvPicPr>
          <p:nvPr/>
        </p:nvPicPr>
        <p:blipFill>
          <a:blip r:embed="rId1"/>
          <a:srcRect l="13826" t="5973" r="23541"/>
          <a:stretch>
            <a:fillRect/>
          </a:stretch>
        </p:blipFill>
        <p:spPr>
          <a:xfrm rot="5400000">
            <a:off x="250825" y="1944370"/>
            <a:ext cx="4359275" cy="3054350"/>
          </a:xfrm>
          <a:prstGeom prst="rect">
            <a:avLst/>
          </a:prstGeom>
        </p:spPr>
      </p:pic>
      <p:pic>
        <p:nvPicPr>
          <p:cNvPr id="4" name="图片 3" descr="04048d0aa694619c4d5cd009eb77894"/>
          <p:cNvPicPr>
            <a:picLocks noChangeAspect="1"/>
          </p:cNvPicPr>
          <p:nvPr/>
        </p:nvPicPr>
        <p:blipFill>
          <a:blip r:embed="rId2"/>
          <a:srcRect t="6076" r="11874" b="11774"/>
          <a:stretch>
            <a:fillRect/>
          </a:stretch>
        </p:blipFill>
        <p:spPr>
          <a:xfrm>
            <a:off x="4028440" y="1292225"/>
            <a:ext cx="2360930" cy="435991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rcRect l="41428" t="8444" r="38688" b="41727"/>
          <a:stretch>
            <a:fillRect/>
          </a:stretch>
        </p:blipFill>
        <p:spPr>
          <a:xfrm>
            <a:off x="6470650" y="1292225"/>
            <a:ext cx="2477135" cy="43599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71525" y="789305"/>
            <a:ext cx="3889375" cy="3987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J6F杂物箱上盖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12.27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日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sz="2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980440" y="5652135"/>
            <a:ext cx="8184515" cy="897255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模具问题：</a:t>
            </a:r>
            <a:r>
              <a:rPr lang="zh-CN" altLang="en-US" sz="18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产品多胶，披缝，拉白</a:t>
            </a:r>
            <a:r>
              <a:rPr lang="zh-CN" altLang="en-US" sz="1800" b="0" dirty="0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（加工误差，后十字筋部脱模力不足）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临时措施：人工修边，喷脱模剂</a:t>
            </a: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5" name="图片 4" descr="9d7a1a5e50a3625a42f7302aed1c4fd"/>
          <p:cNvPicPr>
            <a:picLocks noChangeAspect="1"/>
          </p:cNvPicPr>
          <p:nvPr/>
        </p:nvPicPr>
        <p:blipFill>
          <a:blip r:embed="rId1"/>
          <a:srcRect l="14522" t="6127" r="31985" b="4657"/>
          <a:stretch>
            <a:fillRect/>
          </a:stretch>
        </p:blipFill>
        <p:spPr>
          <a:xfrm>
            <a:off x="866775" y="1410970"/>
            <a:ext cx="2626995" cy="4090670"/>
          </a:xfrm>
          <a:prstGeom prst="rect">
            <a:avLst/>
          </a:prstGeom>
        </p:spPr>
      </p:pic>
      <p:pic>
        <p:nvPicPr>
          <p:cNvPr id="6" name="图片 5" descr="d15444501a5ce6a759b88d9a03c32ac"/>
          <p:cNvPicPr>
            <a:picLocks noChangeAspect="1"/>
          </p:cNvPicPr>
          <p:nvPr/>
        </p:nvPicPr>
        <p:blipFill>
          <a:blip r:embed="rId2"/>
          <a:srcRect l="33721" t="16382" r="16803" b="9760"/>
          <a:stretch>
            <a:fillRect/>
          </a:stretch>
        </p:blipFill>
        <p:spPr>
          <a:xfrm>
            <a:off x="3560445" y="1410970"/>
            <a:ext cx="2785110" cy="4090035"/>
          </a:xfrm>
          <a:prstGeom prst="rect">
            <a:avLst/>
          </a:prstGeom>
        </p:spPr>
      </p:pic>
      <p:pic>
        <p:nvPicPr>
          <p:cNvPr id="2" name="图片 1" descr="5ab90139274b35c3e91dc99e6168df1"/>
          <p:cNvPicPr>
            <a:picLocks noChangeAspect="1"/>
          </p:cNvPicPr>
          <p:nvPr/>
        </p:nvPicPr>
        <p:blipFill>
          <a:blip r:embed="rId3"/>
          <a:srcRect l="3234" t="25401" r="21020"/>
          <a:stretch>
            <a:fillRect/>
          </a:stretch>
        </p:blipFill>
        <p:spPr>
          <a:xfrm>
            <a:off x="6412230" y="1410335"/>
            <a:ext cx="2669540" cy="4090035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7836535" y="3277870"/>
            <a:ext cx="1134110" cy="1189355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txBody>
          <a:bodyPr vert="horz" wrap="square" lIns="91440" tIns="45720" rIns="91440" bIns="45720" numCol="1" anchor="b" anchorCtr="0" compatLnSpc="1"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3200" b="1" i="0" u="none" strike="noStrike" cap="none" normalizeH="0" baseline="0" smtClean="0">
              <a:ln>
                <a:noFill/>
              </a:ln>
              <a:solidFill>
                <a:srgbClr val="FFFF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ofile">
  <a:themeElements>
    <a:clrScheme name="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e">
      <a:majorFont>
        <a:latin typeface="Verdana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b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32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b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32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295</Words>
  <Application>WPS 演示</Application>
  <PresentationFormat>A4 纸张(210x297 毫米)</PresentationFormat>
  <Paragraphs>24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Arial</vt:lpstr>
      <vt:lpstr>宋体</vt:lpstr>
      <vt:lpstr>Wingdings</vt:lpstr>
      <vt:lpstr>微软雅黑</vt:lpstr>
      <vt:lpstr>Verdana</vt:lpstr>
      <vt:lpstr>Arial Unicode MS</vt:lpstr>
      <vt:lpstr>Profile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北京光华荣昌汽车部件有限公司</dc:title>
  <dc:creator>孟然然</dc:creator>
  <cp:lastModifiedBy>Administrator</cp:lastModifiedBy>
  <cp:revision>2696</cp:revision>
  <dcterms:created xsi:type="dcterms:W3CDTF">2007-09-14T06:23:00Z</dcterms:created>
  <dcterms:modified xsi:type="dcterms:W3CDTF">2020-01-04T02:44:09Z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2052-11.3.0.8775</vt:lpwstr>
  </property>
  <property fmtid="{D5CDD505-2E9C-101B-9397-08002B2CF9AE}" pid="3" name="KSORubyTemplateID">
    <vt:lpwstr>2</vt:lpwstr>
  </property>
</Properties>
</file>