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08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2020-4-17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500042"/>
            <a:ext cx="55463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1" indent="-228600" defTabSz="1066800">
              <a:lnSpc>
                <a:spcPct val="10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altLang="zh-CN" b="1" dirty="0" smtClean="0">
                <a:solidFill>
                  <a:srgbClr val="002060"/>
                </a:solidFill>
                <a:latin typeface="+mn-ea"/>
              </a:rPr>
              <a:t>2020</a:t>
            </a:r>
            <a:r>
              <a:rPr lang="zh-CN" altLang="en-US" b="1" dirty="0" smtClean="0">
                <a:solidFill>
                  <a:srgbClr val="002060"/>
                </a:solidFill>
                <a:latin typeface="+mn-ea"/>
              </a:rPr>
              <a:t>年光华荣昌</a:t>
            </a:r>
            <a:r>
              <a:rPr lang="en-US" altLang="zh-CN" b="1" dirty="0" smtClean="0">
                <a:solidFill>
                  <a:srgbClr val="002060"/>
                </a:solidFill>
                <a:latin typeface="+mn-ea"/>
              </a:rPr>
              <a:t>CQC</a:t>
            </a:r>
            <a:r>
              <a:rPr lang="zh-CN" altLang="en-US" b="1" dirty="0" smtClean="0">
                <a:solidFill>
                  <a:srgbClr val="002060"/>
                </a:solidFill>
                <a:latin typeface="+mn-ea"/>
              </a:rPr>
              <a:t>自愿性认证行动计划</a:t>
            </a:r>
            <a:endParaRPr lang="zh-CN" altLang="en-US" b="1" dirty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980729"/>
            <a:ext cx="8640959" cy="40324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51520" y="5085184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/>
              <a:t>说明：</a:t>
            </a:r>
            <a:r>
              <a:rPr lang="en-US" altLang="zh-CN" sz="1200" dirty="0" smtClean="0"/>
              <a:t>2020</a:t>
            </a:r>
            <a:r>
              <a:rPr lang="zh-CN" altLang="en-US" sz="1200" dirty="0" smtClean="0"/>
              <a:t>年光华荣昌</a:t>
            </a:r>
            <a:r>
              <a:rPr lang="en-US" altLang="zh-CN" sz="1200" dirty="0" smtClean="0"/>
              <a:t>CQC</a:t>
            </a:r>
            <a:r>
              <a:rPr lang="zh-CN" altLang="en-US" sz="1200" dirty="0" smtClean="0"/>
              <a:t>自愿性认证行动计划，根据以上工作实际情况，因</a:t>
            </a:r>
            <a:r>
              <a:rPr lang="en-US" altLang="zh-CN" sz="1200" dirty="0" smtClean="0"/>
              <a:t>5</a:t>
            </a:r>
            <a:r>
              <a:rPr lang="zh-CN" altLang="en-US" sz="1200" dirty="0" smtClean="0"/>
              <a:t>月份进行监督审核，初步研讨后</a:t>
            </a:r>
            <a:r>
              <a:rPr lang="en-US" altLang="zh-CN" sz="1200" dirty="0" smtClean="0"/>
              <a:t>CQC</a:t>
            </a:r>
            <a:r>
              <a:rPr lang="zh-CN" altLang="en-US" sz="1200" dirty="0" smtClean="0"/>
              <a:t>转换进度预计</a:t>
            </a:r>
            <a:r>
              <a:rPr lang="en-US" altLang="zh-CN" sz="1200" dirty="0" smtClean="0"/>
              <a:t>8</a:t>
            </a:r>
            <a:r>
              <a:rPr lang="zh-CN" altLang="en-US" sz="1200" dirty="0" smtClean="0"/>
              <a:t>月</a:t>
            </a:r>
            <a:r>
              <a:rPr lang="en-US" altLang="zh-CN" sz="1200" dirty="0" smtClean="0"/>
              <a:t>31</a:t>
            </a:r>
            <a:r>
              <a:rPr lang="zh-CN" altLang="en-US" sz="1200" dirty="0" smtClean="0"/>
              <a:t>日完成，如有延期，提前</a:t>
            </a:r>
            <a:r>
              <a:rPr lang="en-US" altLang="zh-CN" sz="1200" dirty="0" smtClean="0"/>
              <a:t>15</a:t>
            </a:r>
            <a:r>
              <a:rPr lang="zh-CN" altLang="en-US" sz="1200" dirty="0" smtClean="0"/>
              <a:t>天进行书面说明，特此说明。</a:t>
            </a:r>
            <a:endParaRPr lang="en-US" altLang="zh-CN" sz="1200" dirty="0" smtClean="0"/>
          </a:p>
          <a:p>
            <a:endParaRPr lang="en-US" altLang="zh-CN" sz="1200" dirty="0" smtClean="0"/>
          </a:p>
          <a:p>
            <a:r>
              <a:rPr lang="en-US" altLang="zh-CN" sz="1200" dirty="0" smtClean="0"/>
              <a:t>                                                                                                                                                         </a:t>
            </a:r>
            <a:r>
              <a:rPr lang="zh-CN" altLang="en-US" sz="1200" dirty="0" smtClean="0"/>
              <a:t>西安光华荣昌汽车部件有限公司</a:t>
            </a:r>
            <a:endParaRPr lang="en-US" altLang="zh-CN" sz="1200" dirty="0" smtClean="0"/>
          </a:p>
          <a:p>
            <a:r>
              <a:rPr lang="en-US" altLang="zh-CN" sz="1200" dirty="0" smtClean="0"/>
              <a:t>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altLang="zh-CN" sz="1200" dirty="0" smtClean="0"/>
              <a:t>                                                                                                                                                                        2020</a:t>
            </a:r>
            <a:r>
              <a:rPr lang="zh-CN" altLang="en-US" sz="1200" dirty="0" smtClean="0"/>
              <a:t>年</a:t>
            </a:r>
            <a:r>
              <a:rPr lang="en-US" altLang="zh-CN" sz="1200" dirty="0" smtClean="0"/>
              <a:t>4</a:t>
            </a:r>
            <a:r>
              <a:rPr lang="zh-CN" altLang="en-US" sz="1200" dirty="0" smtClean="0"/>
              <a:t>月</a:t>
            </a:r>
            <a:r>
              <a:rPr lang="en-US" altLang="zh-CN" sz="1200" dirty="0" smtClean="0"/>
              <a:t>17</a:t>
            </a:r>
            <a:r>
              <a:rPr lang="zh-CN" altLang="en-US" sz="1200" dirty="0" smtClean="0"/>
              <a:t>日</a:t>
            </a:r>
            <a:endParaRPr lang="zh-CN" alt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74</Words>
  <Application>Microsoft Office PowerPoint</Application>
  <PresentationFormat>全屏显示(4:3)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3</cp:revision>
  <dcterms:created xsi:type="dcterms:W3CDTF">2019-01-30T05:41:57Z</dcterms:created>
  <dcterms:modified xsi:type="dcterms:W3CDTF">2020-04-17T02:39:02Z</dcterms:modified>
</cp:coreProperties>
</file>