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8786842" cy="494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17605" y="-588869"/>
            <a:ext cx="5188126" cy="922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72474" y="-1972473"/>
            <a:ext cx="5072075" cy="901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72475" y="-1972473"/>
            <a:ext cx="5072074" cy="90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56064" y="-1984622"/>
            <a:ext cx="5103314" cy="907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00250" y="-2000250"/>
            <a:ext cx="51435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00251" y="-1852921"/>
            <a:ext cx="51435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45212" y="-1103345"/>
            <a:ext cx="4857784" cy="86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44442" y="-1158644"/>
            <a:ext cx="5183682" cy="921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84615" y="-1627448"/>
            <a:ext cx="5103293" cy="907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84614" y="-1841762"/>
            <a:ext cx="5103294" cy="907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96757" y="-1644062"/>
            <a:ext cx="5146015" cy="91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62171" y="-1404972"/>
            <a:ext cx="4714908" cy="838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968987" y="-968879"/>
            <a:ext cx="5063110" cy="900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PresentationFormat>全屏显示(4:3)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微软用户</cp:lastModifiedBy>
  <cp:revision>3</cp:revision>
  <dcterms:created xsi:type="dcterms:W3CDTF">2020-04-23T02:30:33Z</dcterms:created>
  <dcterms:modified xsi:type="dcterms:W3CDTF">2020-04-23T02:51:08Z</dcterms:modified>
</cp:coreProperties>
</file>