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E6D5AE-A16E-4AC4-9686-74585CD08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1F9743A-62B1-4D32-B7EB-5BD5CC4B5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230BD6-4178-49E0-9E7C-B9DAA79AF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A7DDE6-B199-4F7F-95F1-7D1D10EB9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95ED50-A348-430D-BA82-D92F623F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0787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269DC3-0E0D-4F6C-88B2-D0DABC13C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A86FEC4-C432-416A-95C9-5D6BB7F65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2E70F4-D884-4973-8455-C9E23BB20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01DF95-F919-4BCD-A0D6-6316839FF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7A86B8-B07E-40CB-947F-2C7CD5E0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5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63D5D2-B428-4C44-A379-5908203A6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ECDC68E-D880-4DF3-BE8D-631B9B2F6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37114F-A781-4A50-A925-4E913BC75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8488D7-AFB3-450F-A69F-88DA3FB06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B2A82C-EE43-4127-80A5-AE0B3C2C0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70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6F7124-355C-4910-AB23-F463E6E2C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5FCB987-9ABA-4F1E-9CC4-E677EE6F8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4E2EE9-C2F6-41DD-9BC0-A1E7D80C4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07C4F16-CD91-408B-A97B-F7AEFCE8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D72BFF-7997-49B8-9F1E-75738B3AA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965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5C3716-1648-421C-B87F-50BA2B9D0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EDFE95-35D6-419B-AF03-09ADAEA99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F12AB6B-D734-4024-A121-0720216A3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2ACF0A9-5C2E-490F-AD57-6D1668C41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F4E2BE-E4CC-4261-AB5F-2502D6F5D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25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43580B-1114-4CF5-AC22-43FB53812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E68D9B-B30A-43DD-A2C8-C149AC8376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674E4E8-C911-4AEB-B0DD-E82293309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AC82439-1DF8-417F-B27B-9FEBCBD01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846758E-0B8E-49EF-B4C1-446684A2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5E66798-3142-407A-AB6E-76229F145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202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B5FBC8-917D-44D1-9322-464CB4DB9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625901-A2DD-468C-9500-9837AC105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A161D86-9693-4288-ABA6-5D1DD0328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27E7601-AF7B-412C-9E63-768E62E79B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3A58715-FE5E-4D78-ACC2-D9E2444FA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5DCF728-23CD-49C4-BDF0-D914718D2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FCA094F-7340-4D6E-A52A-ADA376AED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D558C55-2672-442E-832E-3EA6946B7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279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4F95DA-CADF-40EA-94BA-C16AE5579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80F6F53-45BF-49CE-8716-0372F0AD1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29FC53D-182A-440C-8D7B-751906345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DC0C600-4B5B-4CEB-ADF6-3DED1B68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56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5E6F3D6-F90E-49CF-A6E8-59F5987F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13B7C35-7AB1-415F-B2A7-3ED310DF3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760B5A2-BAAD-42B0-BAA9-BACAEC304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8751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453A16-F0A5-4D08-AB72-94A2F1F4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4E92E3-59FC-42DA-ADFB-C2B347B3E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A29ABC6-758C-4575-9767-8B9BE6264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5430BE1-53C6-4410-A70D-03A9257D8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404E51F-2184-456D-9320-9BE941666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2167ECF-2876-41E8-8C72-F8E2D438E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986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8FCFA2-4BCC-4EBA-AD7E-6F8D7F356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057E08-286C-476C-B057-0712F52EDA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7D59545-1F60-419E-9AEB-A777100F66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D2BD1A8-6DB2-45BC-8704-15EC6E99E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06DE698-987D-4D75-89DD-306D82A47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E41FB24-D2B9-478B-8B0B-A8CE13631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76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503EA47-4733-4046-B30B-F7BE38E7B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F6BFF9A-F38F-4050-985C-3B64423A7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BEF5ABC-0101-4211-A92F-B79570038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D68A4-E733-44C8-9287-20D9F2BB50DC}" type="datetimeFigureOut">
              <a:rPr lang="zh-CN" altLang="en-US" smtClean="0"/>
              <a:t>2020/5/27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5AE50C8-354E-467A-9119-1D16E78AE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043423C-B0A4-4ABD-9736-DCA27098A8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8167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157F651-A2C7-4D3E-89A5-CC816D0BD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77" y="506100"/>
            <a:ext cx="9626215" cy="4718733"/>
          </a:xfrm>
          <a:prstGeom prst="rect">
            <a:avLst/>
          </a:prstGeom>
        </p:spPr>
      </p:pic>
      <p:sp>
        <p:nvSpPr>
          <p:cNvPr id="5" name="对话气泡: 圆角矩形 4" descr="除了M8的螺丝过孔，剩下的全部为M12螺纹孔">
            <a:extLst>
              <a:ext uri="{FF2B5EF4-FFF2-40B4-BE49-F238E27FC236}">
                <a16:creationId xmlns:a16="http://schemas.microsoft.com/office/drawing/2014/main" id="{B926BA7B-F3A0-45BA-A76B-A9D210169D68}"/>
              </a:ext>
            </a:extLst>
          </p:cNvPr>
          <p:cNvSpPr/>
          <p:nvPr/>
        </p:nvSpPr>
        <p:spPr>
          <a:xfrm>
            <a:off x="9339309" y="132914"/>
            <a:ext cx="2077374" cy="1500253"/>
          </a:xfrm>
          <a:prstGeom prst="wedgeRoundRectCallout">
            <a:avLst>
              <a:gd name="adj1" fmla="val -82715"/>
              <a:gd name="adj2" fmla="val 373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除了</a:t>
            </a:r>
            <a:r>
              <a:rPr lang="en-US" altLang="zh-CN" dirty="0"/>
              <a:t>M8</a:t>
            </a:r>
            <a:r>
              <a:rPr lang="zh-CN" altLang="en-US" dirty="0"/>
              <a:t>的螺丝过孔，剩下的全部为</a:t>
            </a:r>
            <a:r>
              <a:rPr lang="en-US" altLang="zh-CN" dirty="0"/>
              <a:t>M12</a:t>
            </a:r>
            <a:r>
              <a:rPr lang="zh-CN" altLang="en-US" dirty="0"/>
              <a:t>螺纹孔</a:t>
            </a:r>
          </a:p>
        </p:txBody>
      </p:sp>
    </p:spTree>
    <p:extLst>
      <p:ext uri="{BB962C8B-B14F-4D97-AF65-F5344CB8AC3E}">
        <p14:creationId xmlns:p14="http://schemas.microsoft.com/office/powerpoint/2010/main" val="817226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B996A53-B4E4-4BCC-A794-43F3D1E60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90" y="380518"/>
            <a:ext cx="7958189" cy="5527572"/>
          </a:xfrm>
          <a:prstGeom prst="rect">
            <a:avLst/>
          </a:prstGeom>
        </p:spPr>
      </p:pic>
      <p:sp>
        <p:nvSpPr>
          <p:cNvPr id="5" name="对话气泡: 圆角矩形 4" descr="除了M8的螺丝过孔，剩下的全部为M12螺纹孔">
            <a:extLst>
              <a:ext uri="{FF2B5EF4-FFF2-40B4-BE49-F238E27FC236}">
                <a16:creationId xmlns:a16="http://schemas.microsoft.com/office/drawing/2014/main" id="{B926BA7B-F3A0-45BA-A76B-A9D210169D68}"/>
              </a:ext>
            </a:extLst>
          </p:cNvPr>
          <p:cNvSpPr/>
          <p:nvPr/>
        </p:nvSpPr>
        <p:spPr>
          <a:xfrm>
            <a:off x="7119892" y="763229"/>
            <a:ext cx="2077374" cy="1500253"/>
          </a:xfrm>
          <a:prstGeom prst="wedgeRoundRectCallout">
            <a:avLst>
              <a:gd name="adj1" fmla="val -82715"/>
              <a:gd name="adj2" fmla="val 373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M10</a:t>
            </a:r>
            <a:r>
              <a:rPr lang="zh-CN" altLang="en-US" dirty="0"/>
              <a:t>过孔</a:t>
            </a:r>
          </a:p>
        </p:txBody>
      </p:sp>
      <p:sp>
        <p:nvSpPr>
          <p:cNvPr id="6" name="对话气泡: 圆角矩形 5" descr="除了M8的螺丝过孔，剩下的全部为M12螺纹孔">
            <a:extLst>
              <a:ext uri="{FF2B5EF4-FFF2-40B4-BE49-F238E27FC236}">
                <a16:creationId xmlns:a16="http://schemas.microsoft.com/office/drawing/2014/main" id="{8999BAF6-907D-46E0-B39D-F5780313548A}"/>
              </a:ext>
            </a:extLst>
          </p:cNvPr>
          <p:cNvSpPr/>
          <p:nvPr/>
        </p:nvSpPr>
        <p:spPr>
          <a:xfrm>
            <a:off x="7639236" y="2263482"/>
            <a:ext cx="2077374" cy="1500253"/>
          </a:xfrm>
          <a:prstGeom prst="wedgeRoundRectCallout">
            <a:avLst>
              <a:gd name="adj1" fmla="val -82715"/>
              <a:gd name="adj2" fmla="val 373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M8</a:t>
            </a:r>
            <a:r>
              <a:rPr lang="zh-CN" altLang="en-US" dirty="0"/>
              <a:t>过孔</a:t>
            </a:r>
          </a:p>
        </p:txBody>
      </p:sp>
      <p:sp>
        <p:nvSpPr>
          <p:cNvPr id="7" name="对话气泡: 圆角矩形 6" descr="除了M8的螺丝过孔，剩下的全部为M12螺纹孔">
            <a:extLst>
              <a:ext uri="{FF2B5EF4-FFF2-40B4-BE49-F238E27FC236}">
                <a16:creationId xmlns:a16="http://schemas.microsoft.com/office/drawing/2014/main" id="{616E11FB-DA26-4189-A386-28C5765061CF}"/>
              </a:ext>
            </a:extLst>
          </p:cNvPr>
          <p:cNvSpPr/>
          <p:nvPr/>
        </p:nvSpPr>
        <p:spPr>
          <a:xfrm>
            <a:off x="7556377" y="3844392"/>
            <a:ext cx="2077374" cy="1500253"/>
          </a:xfrm>
          <a:prstGeom prst="wedgeRoundRectCallout">
            <a:avLst>
              <a:gd name="adj1" fmla="val -82715"/>
              <a:gd name="adj2" fmla="val 373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M10</a:t>
            </a:r>
            <a:r>
              <a:rPr lang="zh-CN" altLang="en-US" dirty="0"/>
              <a:t>过孔</a:t>
            </a:r>
          </a:p>
        </p:txBody>
      </p:sp>
    </p:spTree>
    <p:extLst>
      <p:ext uri="{BB962C8B-B14F-4D97-AF65-F5344CB8AC3E}">
        <p14:creationId xmlns:p14="http://schemas.microsoft.com/office/powerpoint/2010/main" val="352779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22A82305-C9B0-467B-90E3-3CB98B78D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076565"/>
            <a:ext cx="8911516" cy="5018206"/>
          </a:xfrm>
          <a:prstGeom prst="rect">
            <a:avLst/>
          </a:prstGeom>
        </p:spPr>
      </p:pic>
      <p:sp>
        <p:nvSpPr>
          <p:cNvPr id="6" name="对话气泡: 圆角矩形 5" descr="除了M8的螺丝过孔，剩下的全部为M12螺纹孔">
            <a:extLst>
              <a:ext uri="{FF2B5EF4-FFF2-40B4-BE49-F238E27FC236}">
                <a16:creationId xmlns:a16="http://schemas.microsoft.com/office/drawing/2014/main" id="{8999BAF6-907D-46E0-B39D-F5780313548A}"/>
              </a:ext>
            </a:extLst>
          </p:cNvPr>
          <p:cNvSpPr/>
          <p:nvPr/>
        </p:nvSpPr>
        <p:spPr>
          <a:xfrm>
            <a:off x="8029853" y="1928747"/>
            <a:ext cx="2077374" cy="1500253"/>
          </a:xfrm>
          <a:prstGeom prst="wedgeRoundRectCallout">
            <a:avLst>
              <a:gd name="adj1" fmla="val -82715"/>
              <a:gd name="adj2" fmla="val 373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M8</a:t>
            </a:r>
            <a:r>
              <a:rPr lang="zh-CN" altLang="en-US" dirty="0"/>
              <a:t>螺纹孔</a:t>
            </a:r>
          </a:p>
        </p:txBody>
      </p:sp>
    </p:spTree>
    <p:extLst>
      <p:ext uri="{BB962C8B-B14F-4D97-AF65-F5344CB8AC3E}">
        <p14:creationId xmlns:p14="http://schemas.microsoft.com/office/powerpoint/2010/main" val="283304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FEAA1C70-8BC4-4A36-9429-C4C0BBC377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662" y="3258104"/>
            <a:ext cx="4928139" cy="285533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297A09EA-A6B4-4A79-9C20-0EA99EA12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662" y="230819"/>
            <a:ext cx="4928139" cy="3027285"/>
          </a:xfrm>
          <a:prstGeom prst="rect">
            <a:avLst/>
          </a:prstGeom>
        </p:spPr>
      </p:pic>
      <p:sp>
        <p:nvSpPr>
          <p:cNvPr id="6" name="对话气泡: 圆角矩形 5" descr="除了M8的螺丝过孔，剩下的全部为M12螺纹孔">
            <a:extLst>
              <a:ext uri="{FF2B5EF4-FFF2-40B4-BE49-F238E27FC236}">
                <a16:creationId xmlns:a16="http://schemas.microsoft.com/office/drawing/2014/main" id="{8999BAF6-907D-46E0-B39D-F5780313548A}"/>
              </a:ext>
            </a:extLst>
          </p:cNvPr>
          <p:cNvSpPr/>
          <p:nvPr/>
        </p:nvSpPr>
        <p:spPr>
          <a:xfrm>
            <a:off x="5751514" y="1999769"/>
            <a:ext cx="2077374" cy="1500253"/>
          </a:xfrm>
          <a:prstGeom prst="wedgeRoundRectCallout">
            <a:avLst>
              <a:gd name="adj1" fmla="val -82715"/>
              <a:gd name="adj2" fmla="val 373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仿型铣</a:t>
            </a:r>
          </a:p>
        </p:txBody>
      </p:sp>
    </p:spTree>
    <p:extLst>
      <p:ext uri="{BB962C8B-B14F-4D97-AF65-F5344CB8AC3E}">
        <p14:creationId xmlns:p14="http://schemas.microsoft.com/office/powerpoint/2010/main" val="248933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对话气泡: 圆角矩形 5" descr="除了M8的螺丝过孔，剩下的全部为M12螺纹孔">
            <a:extLst>
              <a:ext uri="{FF2B5EF4-FFF2-40B4-BE49-F238E27FC236}">
                <a16:creationId xmlns:a16="http://schemas.microsoft.com/office/drawing/2014/main" id="{8999BAF6-907D-46E0-B39D-F5780313548A}"/>
              </a:ext>
            </a:extLst>
          </p:cNvPr>
          <p:cNvSpPr/>
          <p:nvPr/>
        </p:nvSpPr>
        <p:spPr>
          <a:xfrm>
            <a:off x="4854869" y="1939844"/>
            <a:ext cx="2077374" cy="1500253"/>
          </a:xfrm>
          <a:prstGeom prst="wedgeRoundRectCallout">
            <a:avLst>
              <a:gd name="adj1" fmla="val -35706"/>
              <a:gd name="adj2" fmla="val 136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材料都是铝合金</a:t>
            </a:r>
          </a:p>
        </p:txBody>
      </p:sp>
    </p:spTree>
    <p:extLst>
      <p:ext uri="{BB962C8B-B14F-4D97-AF65-F5344CB8AC3E}">
        <p14:creationId xmlns:p14="http://schemas.microsoft.com/office/powerpoint/2010/main" val="182899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</Words>
  <Application>Microsoft Office PowerPoint</Application>
  <PresentationFormat>宽屏</PresentationFormat>
  <Paragraphs>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mr</dc:creator>
  <cp:lastModifiedBy>mr</cp:lastModifiedBy>
  <cp:revision>4</cp:revision>
  <dcterms:created xsi:type="dcterms:W3CDTF">2020-05-27T05:46:35Z</dcterms:created>
  <dcterms:modified xsi:type="dcterms:W3CDTF">2020-05-27T05:54:37Z</dcterms:modified>
</cp:coreProperties>
</file>