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21740"/>
            <a:ext cx="8956675" cy="4728845"/>
          </a:xfrm>
          <a:prstGeom prst="rect">
            <a:avLst/>
          </a:prstGeom>
        </p:spPr>
      </p:pic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7635" y="0"/>
            <a:ext cx="6400800" cy="12223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20000"/>
          </a:bodyPr>
          <a:lstStyle/>
          <a:p>
            <a:pPr algn="l"/>
            <a:r>
              <a:rPr lang="en-US" altLang="zh-CN" sz="1335">
                <a:solidFill>
                  <a:schemeClr val="tx1"/>
                </a:solidFill>
              </a:rPr>
              <a:t>1</a:t>
            </a:r>
            <a:r>
              <a:rPr lang="zh-CN" altLang="en-US" sz="1335">
                <a:solidFill>
                  <a:schemeClr val="tx1"/>
                </a:solidFill>
              </a:rPr>
              <a:t>号块向右平移</a:t>
            </a:r>
            <a:r>
              <a:rPr lang="en-US" altLang="zh-CN" sz="1335">
                <a:solidFill>
                  <a:schemeClr val="tx1"/>
                </a:solidFill>
              </a:rPr>
              <a:t>3.6mm</a:t>
            </a:r>
            <a:r>
              <a:rPr lang="zh-CN" altLang="en-US" sz="1335">
                <a:solidFill>
                  <a:schemeClr val="tx1"/>
                </a:solidFill>
              </a:rPr>
              <a:t>，底板重新打孔，</a:t>
            </a:r>
            <a:r>
              <a:rPr lang="en-US" altLang="zh-CN" sz="1335">
                <a:solidFill>
                  <a:schemeClr val="tx1"/>
                </a:solidFill>
              </a:rPr>
              <a:t>2</a:t>
            </a:r>
            <a:r>
              <a:rPr lang="zh-CN" altLang="en-US" sz="1335">
                <a:solidFill>
                  <a:schemeClr val="tx1"/>
                </a:solidFill>
              </a:rPr>
              <a:t>号块向右平移</a:t>
            </a:r>
            <a:r>
              <a:rPr lang="en-US" altLang="zh-CN" sz="1335">
                <a:solidFill>
                  <a:schemeClr val="tx1"/>
                </a:solidFill>
              </a:rPr>
              <a:t>15mm</a:t>
            </a:r>
            <a:r>
              <a:rPr lang="zh-CN" altLang="en-US" sz="1335">
                <a:solidFill>
                  <a:schemeClr val="tx1"/>
                </a:solidFill>
              </a:rPr>
              <a:t>，</a:t>
            </a:r>
            <a:r>
              <a:rPr lang="zh-CN" altLang="en-US" sz="1335">
                <a:solidFill>
                  <a:schemeClr val="tx1"/>
                </a:solidFill>
                <a:sym typeface="+mn-ea"/>
              </a:rPr>
              <a:t>底板重新打孔；</a:t>
            </a:r>
            <a:r>
              <a:rPr lang="en-US" altLang="zh-CN" sz="1335">
                <a:solidFill>
                  <a:schemeClr val="tx1"/>
                </a:solidFill>
                <a:sym typeface="+mn-ea"/>
              </a:rPr>
              <a:t>2</a:t>
            </a:r>
            <a:r>
              <a:rPr lang="zh-CN" altLang="en-US" sz="1335">
                <a:solidFill>
                  <a:schemeClr val="tx1"/>
                </a:solidFill>
                <a:sym typeface="+mn-ea"/>
              </a:rPr>
              <a:t>号块平移后与</a:t>
            </a:r>
            <a:r>
              <a:rPr lang="en-US" altLang="zh-CN" sz="1335">
                <a:solidFill>
                  <a:schemeClr val="tx1"/>
                </a:solidFill>
              </a:rPr>
              <a:t>3</a:t>
            </a:r>
            <a:r>
              <a:rPr lang="zh-CN" altLang="en-US" sz="1335">
                <a:solidFill>
                  <a:schemeClr val="tx1"/>
                </a:solidFill>
              </a:rPr>
              <a:t>号块固定底座干涉，将</a:t>
            </a:r>
            <a:r>
              <a:rPr lang="en-US" altLang="zh-CN" sz="1335">
                <a:solidFill>
                  <a:schemeClr val="tx1"/>
                </a:solidFill>
              </a:rPr>
              <a:t>3</a:t>
            </a:r>
            <a:r>
              <a:rPr lang="zh-CN" altLang="en-US" sz="1335">
                <a:solidFill>
                  <a:schemeClr val="tx1"/>
                </a:solidFill>
              </a:rPr>
              <a:t>号块旋转</a:t>
            </a:r>
            <a:r>
              <a:rPr lang="en-US" altLang="zh-CN" sz="1335">
                <a:solidFill>
                  <a:schemeClr val="tx1"/>
                </a:solidFill>
              </a:rPr>
              <a:t>90</a:t>
            </a:r>
            <a:r>
              <a:rPr lang="zh-CN" altLang="en-US" sz="1335">
                <a:solidFill>
                  <a:schemeClr val="tx1"/>
                </a:solidFill>
              </a:rPr>
              <a:t>°，</a:t>
            </a:r>
            <a:r>
              <a:rPr lang="zh-CN" altLang="en-US" sz="1335">
                <a:solidFill>
                  <a:schemeClr val="tx1"/>
                </a:solidFill>
                <a:sym typeface="+mn-ea"/>
              </a:rPr>
              <a:t>底板重新打孔；将</a:t>
            </a:r>
            <a:r>
              <a:rPr lang="en-US" altLang="zh-CN" sz="1335">
                <a:solidFill>
                  <a:schemeClr val="tx1"/>
                </a:solidFill>
                <a:sym typeface="+mn-ea"/>
              </a:rPr>
              <a:t>4</a:t>
            </a:r>
            <a:r>
              <a:rPr lang="zh-CN" altLang="en-US" sz="1335">
                <a:solidFill>
                  <a:schemeClr val="tx1"/>
                </a:solidFill>
                <a:sym typeface="+mn-ea"/>
              </a:rPr>
              <a:t>号块向右平移</a:t>
            </a:r>
            <a:r>
              <a:rPr lang="en-US" altLang="zh-CN" sz="1335">
                <a:solidFill>
                  <a:schemeClr val="tx1"/>
                </a:solidFill>
                <a:sym typeface="+mn-ea"/>
              </a:rPr>
              <a:t>3.6mm</a:t>
            </a:r>
            <a:r>
              <a:rPr lang="zh-CN" altLang="en-US" sz="1335">
                <a:solidFill>
                  <a:schemeClr val="tx1"/>
                </a:solidFill>
                <a:sym typeface="+mn-ea"/>
              </a:rPr>
              <a:t>，底板重新打孔。</a:t>
            </a:r>
            <a:endParaRPr lang="zh-CN" altLang="en-US" sz="1335">
              <a:solidFill>
                <a:schemeClr val="tx1"/>
              </a:solidFill>
              <a:sym typeface="+mn-ea"/>
            </a:endParaRPr>
          </a:p>
          <a:p>
            <a:pPr algn="l"/>
            <a:r>
              <a:rPr lang="en-US" altLang="zh-CN" sz="2000">
                <a:solidFill>
                  <a:schemeClr val="tx1"/>
                </a:solidFill>
                <a:sym typeface="+mn-ea"/>
              </a:rPr>
              <a:t>3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号块重新制样，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调整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四个块的安装定位孔，具体由厂家适配调整。</a:t>
            </a:r>
            <a:endParaRPr lang="zh-CN" altLang="en-US" sz="2000">
              <a:solidFill>
                <a:schemeClr val="tx1"/>
              </a:solidFill>
              <a:sym typeface="+mn-ea"/>
            </a:endParaRPr>
          </a:p>
          <a:p>
            <a:pPr algn="l"/>
            <a:endParaRPr lang="zh-CN" altLang="en-US" sz="1335">
              <a:solidFill>
                <a:schemeClr val="tx1"/>
              </a:solidFill>
              <a:sym typeface="+mn-ea"/>
            </a:endParaRPr>
          </a:p>
          <a:p>
            <a:endParaRPr lang="zh-CN" altLang="en-US" sz="2000">
              <a:solidFill>
                <a:schemeClr val="tx1"/>
              </a:solidFill>
              <a:sym typeface="+mn-ea"/>
            </a:endParaRPr>
          </a:p>
          <a:p>
            <a:endParaRPr lang="zh-CN" altLang="en-US" sz="2000">
              <a:solidFill>
                <a:schemeClr val="tx1"/>
              </a:solidFill>
              <a:sym typeface="+mn-ea"/>
            </a:endParaRPr>
          </a:p>
          <a:p>
            <a:endParaRPr lang="zh-CN" altLang="en-US" sz="2000">
              <a:solidFill>
                <a:schemeClr val="tx1"/>
              </a:solidFill>
            </a:endParaRPr>
          </a:p>
          <a:p>
            <a:endParaRPr lang="zh-CN" altLang="en-US" sz="2000">
              <a:solidFill>
                <a:schemeClr val="tx1"/>
              </a:solidFill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4070846" y="630932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圆角矩形 6"/>
          <p:cNvSpPr/>
          <p:nvPr/>
        </p:nvSpPr>
        <p:spPr>
          <a:xfrm flipH="1">
            <a:off x="2014220" y="3776980"/>
            <a:ext cx="330835" cy="3949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8" name="圆角矩形 7"/>
          <p:cNvSpPr/>
          <p:nvPr/>
        </p:nvSpPr>
        <p:spPr>
          <a:xfrm flipH="1">
            <a:off x="1189990" y="3303905"/>
            <a:ext cx="365760" cy="3949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10" name="圆角矩形 9"/>
          <p:cNvSpPr/>
          <p:nvPr/>
        </p:nvSpPr>
        <p:spPr>
          <a:xfrm flipH="1">
            <a:off x="1928495" y="3060065"/>
            <a:ext cx="321945" cy="31686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5" name="圆角矩形 4"/>
          <p:cNvSpPr/>
          <p:nvPr/>
        </p:nvSpPr>
        <p:spPr>
          <a:xfrm flipH="1">
            <a:off x="6814820" y="4036060"/>
            <a:ext cx="321945" cy="31686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4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WPS 演示</Application>
  <PresentationFormat>全屏显示(4:3)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86199</dc:creator>
  <cp:lastModifiedBy>Administrator</cp:lastModifiedBy>
  <cp:revision>7</cp:revision>
  <dcterms:created xsi:type="dcterms:W3CDTF">2020-05-27T02:40:00Z</dcterms:created>
  <dcterms:modified xsi:type="dcterms:W3CDTF">2020-05-27T09:05:39Z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