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52" r:id="rId3"/>
    <p:sldId id="367" r:id="rId4"/>
    <p:sldId id="357" r:id="rId5"/>
    <p:sldId id="362" r:id="rId6"/>
    <p:sldId id="368" r:id="rId7"/>
  </p:sldIdLst>
  <p:sldSz cx="9144000" cy="6858000" type="screen4x3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9" autoAdjust="0"/>
    <p:restoredTop sz="94706" autoAdjust="0"/>
  </p:normalViewPr>
  <p:slideViewPr>
    <p:cSldViewPr>
      <p:cViewPr varScale="1">
        <p:scale>
          <a:sx n="84" d="100"/>
          <a:sy n="84" d="100"/>
        </p:scale>
        <p:origin x="14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-1032" y="52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CDE3C133-8F13-41D8-8BF8-0F4FC60EE8B4}" type="datetimeFigureOut">
              <a:rPr lang="zh-CN" altLang="en-US" smtClean="0"/>
              <a:pPr/>
              <a:t>2020/5/15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0BE93720-9090-4AEF-9F62-8353C3C37C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6757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/>
            </a:lvl1pPr>
          </a:lstStyle>
          <a:p>
            <a:fld id="{04927A3C-BE52-4BD4-97FF-C87E133617B6}" type="datetimeFigureOut">
              <a:rPr lang="zh-CN" altLang="en-US" smtClean="0"/>
              <a:pPr/>
              <a:t>2020/5/15</a:t>
            </a:fld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5563" tIns="47781" rIns="95563" bIns="47781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/>
            </a:lvl1pPr>
          </a:lstStyle>
          <a:p>
            <a:fld id="{B165814D-F49C-4411-8F2E-6C8D35B1EB9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64" y="930744"/>
            <a:ext cx="5381530" cy="4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页眉占位符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0703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5814D-F49C-4411-8F2E-6C8D35B1EB9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700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5814D-F49C-4411-8F2E-6C8D35B1EB9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023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42908" y="0"/>
            <a:ext cx="8829637" cy="1417638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76" y="1600205"/>
            <a:ext cx="8229453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73" y="6245225"/>
            <a:ext cx="2133942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703" y="6245225"/>
            <a:ext cx="2894599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32440" y="6500835"/>
            <a:ext cx="590340" cy="32704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C0CB1-C2BA-4A48-A5B9-2365C947E4C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360截图201612281414360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338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图片 2" descr="公司名称加厂标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3500430" cy="571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main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18"/>
            <a:ext cx="9144000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0" y="2071678"/>
            <a:ext cx="9144000" cy="1499235"/>
          </a:xfrm>
          <a:prstGeom prst="rect">
            <a:avLst/>
          </a:prstGeom>
          <a:solidFill>
            <a:srgbClr val="99CCFF">
              <a:alpha val="50980"/>
            </a:srgbClr>
          </a:solidFill>
          <a:ln w="19050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>
              <a:lnSpc>
                <a:spcPct val="90000"/>
              </a:lnSpc>
            </a:pPr>
            <a:r>
              <a:rPr lang="en-US" altLang="zh-CN" sz="4400" b="1" dirty="0" smtClean="0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H4</a:t>
            </a:r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正</a:t>
            </a:r>
            <a:r>
              <a:rPr lang="en-US" altLang="zh-CN" sz="4400" b="1" dirty="0" smtClean="0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/</a:t>
            </a:r>
            <a:r>
              <a:rPr lang="zh-CN" altLang="en-US" sz="4400" b="1" dirty="0" smtClean="0">
                <a:latin typeface="微软雅黑" pitchFamily="34" charset="-122"/>
                <a:ea typeface="微软雅黑" pitchFamily="34" charset="-122"/>
                <a:cs typeface="Arial Unicode MS" pitchFamily="34" charset="-122"/>
              </a:rPr>
              <a:t>副驾整椅包装方案</a:t>
            </a:r>
            <a:endParaRPr lang="zh-CN" altLang="en-US" sz="4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1750219" y="6018928"/>
            <a:ext cx="5643562" cy="720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29" tIns="45715" rIns="91429" bIns="45715" anchor="ctr"/>
          <a:lstStyle/>
          <a:p>
            <a:pPr algn="ctr" latinLnBrk="1">
              <a:lnSpc>
                <a:spcPct val="70000"/>
              </a:lnSpc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006699"/>
                </a:solidFill>
                <a:latin typeface="微软雅黑" pitchFamily="34" charset="-122"/>
                <a:ea typeface="微软雅黑" pitchFamily="34" charset="-122"/>
                <a:cs typeface="HY헤드라인M"/>
              </a:rPr>
              <a:t>光华荣昌汽车部件有限公司</a:t>
            </a:r>
            <a:endParaRPr lang="en-US" altLang="zh-CN" sz="2800" dirty="0">
              <a:solidFill>
                <a:srgbClr val="006699"/>
              </a:solidFill>
              <a:latin typeface="微软雅黑" pitchFamily="34" charset="-122"/>
              <a:ea typeface="微软雅黑" pitchFamily="34" charset="-122"/>
              <a:cs typeface="HY헤드라인M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C0CB1-C2BA-4A48-A5B9-2365C947E4C2}" type="slidenum">
              <a:rPr lang="en-US" altLang="zh-CN" smtClean="0"/>
              <a:pPr>
                <a:defRPr/>
              </a:pPr>
              <a:t>1</a:t>
            </a:fld>
            <a:endParaRPr lang="en-US" altLang="zh-CN" dirty="0"/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3059832" y="3760410"/>
            <a:ext cx="2484276" cy="20621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编制：             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审核：         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批准：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C0CB1-C2BA-4A48-A5B9-2365C947E4C2}" type="slidenum">
              <a:rPr lang="en-US" altLang="zh-CN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79512" y="634504"/>
            <a:ext cx="360040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一、包装方案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围板箱包装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正驾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51520" y="2132856"/>
            <a:ext cx="4896544" cy="224676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收容数：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台正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驾</a:t>
            </a:r>
            <a:endParaRPr lang="en-US" altLang="zh-CN" sz="2000" dirty="0" smtClean="0">
              <a:latin typeface="微软雅黑" pitchFamily="34" charset="-122"/>
              <a:ea typeface="微软雅黑" pitchFamily="34" charset="-122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围板箱外形尺寸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1470×1150×1290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固定：用插销固定底支架或者用隔板固定座椅靠背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2853" y="872716"/>
            <a:ext cx="2779587" cy="252028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90465" y="3544577"/>
            <a:ext cx="3703715" cy="28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1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C0CB1-C2BA-4A48-A5B9-2365C947E4C2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179512" y="634504"/>
            <a:ext cx="3600400" cy="132343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一、包装方案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围板箱包装</a:t>
            </a:r>
            <a:r>
              <a:rPr lang="en-US" altLang="zh-CN" sz="3200" dirty="0" smtClean="0"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副驾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51520" y="2132856"/>
            <a:ext cx="4896544" cy="224676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收容数：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台副驾</a:t>
            </a:r>
            <a:endParaRPr lang="en-US" altLang="zh-CN" sz="2000" dirty="0" smtClean="0">
              <a:latin typeface="微软雅黑" pitchFamily="34" charset="-122"/>
              <a:ea typeface="微软雅黑" pitchFamily="34" charset="-122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围板箱外形尺寸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1200×800×1340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固定：用插销固定底支架或者用隔板固定座椅靠背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48064" y="3620689"/>
            <a:ext cx="3703715" cy="2898056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831963" y="273178"/>
            <a:ext cx="2465199" cy="352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23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327032" y="1484784"/>
            <a:ext cx="8072494" cy="13388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运输方式：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高栏</a:t>
            </a:r>
            <a:r>
              <a:rPr lang="zh-CN" altLang="en-US" dirty="0" smtClean="0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9600×2400×2650 </a:t>
            </a:r>
            <a:r>
              <a:rPr lang="zh-CN" altLang="en-US" dirty="0" smtClean="0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rPr>
              <a:t>）</a:t>
            </a:r>
            <a:endParaRPr lang="en-US" altLang="zh-CN" dirty="0" smtClean="0">
              <a:solidFill>
                <a:srgbClr val="00206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2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容量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b="1" dirty="0" smtClean="0">
                <a:latin typeface="微软雅黑" pitchFamily="34" charset="-122"/>
                <a:ea typeface="微软雅黑" pitchFamily="34" charset="-122"/>
              </a:rPr>
              <a:t>68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台套</a:t>
            </a:r>
            <a:endParaRPr lang="en-US" altLang="zh-CN" b="1" dirty="0" smtClean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/>
          <a:srcRect t="6122" b="6122"/>
          <a:stretch>
            <a:fillRect/>
          </a:stretch>
        </p:blipFill>
        <p:spPr bwMode="auto">
          <a:xfrm>
            <a:off x="683568" y="3429000"/>
            <a:ext cx="7103417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38432" y="813339"/>
            <a:ext cx="554461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二、货运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：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C0CB1-C2BA-4A48-A5B9-2365C947E4C2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901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323528" y="1628800"/>
            <a:ext cx="8072494" cy="13388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运输方式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长高栏</a:t>
            </a:r>
            <a:r>
              <a:rPr lang="zh-CN" altLang="en-US" dirty="0" smtClean="0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14000×2400×2650 </a:t>
            </a:r>
            <a:r>
              <a:rPr lang="zh-CN" altLang="en-US" dirty="0" smtClean="0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rPr>
              <a:t>）</a:t>
            </a:r>
            <a:endParaRPr lang="en-US" altLang="zh-CN" dirty="0" smtClean="0">
              <a:solidFill>
                <a:srgbClr val="00206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2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容量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b="1" dirty="0" smtClean="0">
                <a:latin typeface="微软雅黑" pitchFamily="34" charset="-122"/>
                <a:ea typeface="微软雅黑" pitchFamily="34" charset="-122"/>
              </a:rPr>
              <a:t>96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台套</a:t>
            </a:r>
            <a:endParaRPr lang="en-US" altLang="zh-CN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/>
          <a:srcRect t="6122" b="6122"/>
          <a:stretch>
            <a:fillRect/>
          </a:stretch>
        </p:blipFill>
        <p:spPr bwMode="auto">
          <a:xfrm>
            <a:off x="683568" y="3429000"/>
            <a:ext cx="7103417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38432" y="813339"/>
            <a:ext cx="554461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二、货运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：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C0CB1-C2BA-4A48-A5B9-2365C947E4C2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1647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323528" y="1628800"/>
            <a:ext cx="8072494" cy="13388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运输方式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平板车</a:t>
            </a:r>
            <a:r>
              <a:rPr lang="zh-CN" altLang="en-US" dirty="0" smtClean="0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17500×2400×2650 </a:t>
            </a:r>
            <a:r>
              <a:rPr lang="zh-CN" altLang="en-US" dirty="0" smtClean="0">
                <a:solidFill>
                  <a:srgbClr val="002060"/>
                </a:solidFill>
                <a:latin typeface="微软雅黑" pitchFamily="34" charset="-122"/>
                <a:ea typeface="微软雅黑" pitchFamily="34" charset="-122"/>
              </a:rPr>
              <a:t>）</a:t>
            </a:r>
            <a:endParaRPr lang="en-US" altLang="zh-CN" dirty="0" smtClean="0">
              <a:solidFill>
                <a:srgbClr val="00206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2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容量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b="1" dirty="0" smtClean="0">
                <a:latin typeface="微软雅黑" pitchFamily="34" charset="-122"/>
                <a:ea typeface="微软雅黑" pitchFamily="34" charset="-122"/>
              </a:rPr>
              <a:t>120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台套</a:t>
            </a:r>
            <a:endParaRPr lang="en-US" altLang="zh-CN" b="1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/>
          <a:srcRect t="6122" b="6122"/>
          <a:stretch>
            <a:fillRect/>
          </a:stretch>
        </p:blipFill>
        <p:spPr bwMode="auto">
          <a:xfrm>
            <a:off x="683568" y="3429000"/>
            <a:ext cx="7103417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38432" y="813339"/>
            <a:ext cx="554461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二、货运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：</a:t>
            </a:r>
            <a:endParaRPr lang="en-US" altLang="zh-CN" sz="32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C0CB1-C2BA-4A48-A5B9-2365C947E4C2}" type="slidenum">
              <a:rPr lang="en-US" altLang="zh-CN" smtClean="0"/>
              <a:pPr>
                <a:defRPr/>
              </a:pPr>
              <a:t>6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3795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5916</TotalTime>
  <Words>157</Words>
  <Application>Microsoft Office PowerPoint</Application>
  <PresentationFormat>全屏显示(4:3)</PresentationFormat>
  <Paragraphs>32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 Unicode MS</vt:lpstr>
      <vt:lpstr>HY헤드라인M</vt:lpstr>
      <vt:lpstr>宋体</vt:lpstr>
      <vt:lpstr>微软雅黑</vt:lpstr>
      <vt:lpstr>Arial</vt:lpstr>
      <vt:lpstr>Calibri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dell</dc:creator>
  <cp:lastModifiedBy>邵士领</cp:lastModifiedBy>
  <cp:revision>1047</cp:revision>
  <cp:lastPrinted>2020-04-01T06:39:33Z</cp:lastPrinted>
  <dcterms:created xsi:type="dcterms:W3CDTF">2016-12-28T01:15:00Z</dcterms:created>
  <dcterms:modified xsi:type="dcterms:W3CDTF">2020-05-15T06:22:27Z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2052-10.1.0.6207</vt:lpwstr>
  </property>
</Properties>
</file>