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2" r:id="rId3"/>
    <p:sldId id="266" r:id="rId5"/>
    <p:sldId id="380" r:id="rId6"/>
    <p:sldId id="258" r:id="rId7"/>
    <p:sldId id="259" r:id="rId8"/>
    <p:sldId id="274" r:id="rId9"/>
    <p:sldId id="260" r:id="rId10"/>
    <p:sldId id="320" r:id="rId11"/>
    <p:sldId id="286" r:id="rId12"/>
    <p:sldId id="285" r:id="rId13"/>
    <p:sldId id="295" r:id="rId14"/>
    <p:sldId id="296" r:id="rId15"/>
    <p:sldId id="321" r:id="rId16"/>
    <p:sldId id="305" r:id="rId17"/>
    <p:sldId id="359" r:id="rId18"/>
    <p:sldId id="306" r:id="rId19"/>
    <p:sldId id="361" r:id="rId20"/>
    <p:sldId id="324" r:id="rId21"/>
    <p:sldId id="360" r:id="rId22"/>
    <p:sldId id="325" r:id="rId23"/>
    <p:sldId id="328" r:id="rId24"/>
    <p:sldId id="327" r:id="rId25"/>
    <p:sldId id="382" r:id="rId26"/>
    <p:sldId id="381" r:id="rId27"/>
    <p:sldId id="308" r:id="rId28"/>
    <p:sldId id="362" r:id="rId29"/>
    <p:sldId id="384" r:id="rId30"/>
    <p:sldId id="363" r:id="rId31"/>
    <p:sldId id="415" r:id="rId32"/>
    <p:sldId id="364" r:id="rId33"/>
    <p:sldId id="329" r:id="rId34"/>
    <p:sldId id="336" r:id="rId35"/>
    <p:sldId id="424" r:id="rId36"/>
    <p:sldId id="427" r:id="rId37"/>
    <p:sldId id="262" r:id="rId38"/>
    <p:sldId id="263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6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8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2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13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8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5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1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9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>
            <a:off x="762317" y="3412490"/>
            <a:ext cx="435165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762318" y="4207510"/>
            <a:ext cx="2135505" cy="40894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0"/>
            </p:custDataLst>
          </p:nvPr>
        </p:nvSpPr>
        <p:spPr>
          <a:xfrm>
            <a:off x="2978468" y="4207510"/>
            <a:ext cx="2135505" cy="40894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r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762318" y="2241551"/>
            <a:ext cx="4825365" cy="97091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762318" y="3616961"/>
            <a:ext cx="4351655" cy="37020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1147128" y="3932238"/>
            <a:ext cx="4359910" cy="370205"/>
          </a:xfrm>
        </p:spPr>
        <p:txBody>
          <a:bodyPr vert="horz" wrap="square" lIns="0" tIns="0" rIns="0" bIns="0" anchor="t" anchorCtr="0">
            <a:normAutofit/>
          </a:bodyPr>
          <a:lstStyle>
            <a:lvl1pPr marL="457200" marR="0" indent="-4572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1147128" y="2555558"/>
            <a:ext cx="4359910" cy="117221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405430"/>
            <a:ext cx="720090" cy="452571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543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839716"/>
            <a:ext cx="1620202" cy="1018284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716"/>
            <a:ext cx="1620202" cy="10182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5716016"/>
            <a:ext cx="4064000" cy="1141984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114198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5292408" y="2750185"/>
            <a:ext cx="454914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5446078" y="2750186"/>
            <a:ext cx="4241800" cy="71437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ts val="3600"/>
              <a:buNone/>
              <a:defRPr sz="3600" b="0" spc="4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5446078" y="3667761"/>
            <a:ext cx="4241800" cy="34734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42.xml"/><Relationship Id="rId24" Type="http://schemas.openxmlformats.org/officeDocument/2006/relationships/tags" Target="../tags/tag141.xml"/><Relationship Id="rId23" Type="http://schemas.openxmlformats.org/officeDocument/2006/relationships/tags" Target="../tags/tag140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3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5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7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8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0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1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2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3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4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7.xml"/><Relationship Id="rId4" Type="http://schemas.openxmlformats.org/officeDocument/2006/relationships/image" Target="../media/image9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5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6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7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8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9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1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3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4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5.xml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6.xml"/><Relationship Id="rId1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7.xml"/><Relationship Id="rId1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8.xml"/><Relationship Id="rId1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179.xml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0" Type="http://schemas.openxmlformats.org/officeDocument/2006/relationships/notesSlide" Target="../notesSlides/notesSlide32.xml"/><Relationship Id="rId1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image" Target="../media/image43.jpeg"/><Relationship Id="rId1" Type="http://schemas.openxmlformats.org/officeDocument/2006/relationships/tags" Target="../tags/tag180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image" Target="../media/image46.png"/><Relationship Id="rId5" Type="http://schemas.openxmlformats.org/officeDocument/2006/relationships/tags" Target="../tags/tag188.xml"/><Relationship Id="rId4" Type="http://schemas.openxmlformats.org/officeDocument/2006/relationships/image" Target="../media/image45.jpeg"/><Relationship Id="rId3" Type="http://schemas.openxmlformats.org/officeDocument/2006/relationships/tags" Target="../tags/tag187.xml"/><Relationship Id="rId2" Type="http://schemas.openxmlformats.org/officeDocument/2006/relationships/image" Target="../media/image44.jpeg"/><Relationship Id="rId12" Type="http://schemas.openxmlformats.org/officeDocument/2006/relationships/notesSlide" Target="../notesSlides/notesSlide3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91.xml"/><Relationship Id="rId1" Type="http://schemas.openxmlformats.org/officeDocument/2006/relationships/tags" Target="../tags/tag18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0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4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公司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44450"/>
            <a:ext cx="12148185" cy="6816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2390" y="309245"/>
            <a:ext cx="9507220" cy="6240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48080" y="2599690"/>
            <a:ext cx="112845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骨架油封  </a:t>
            </a:r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</a:t>
            </a:r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产品</a:t>
            </a:r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介绍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2211459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165" y="251460"/>
            <a:ext cx="7950835" cy="63550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4555" y="236855"/>
            <a:ext cx="7883525" cy="6383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1735" y="2829560"/>
            <a:ext cx="109442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</a:t>
            </a:r>
            <a:r>
              <a:rPr lang="zh-CN" altLang="en-US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液压密封  </a:t>
            </a:r>
            <a:r>
              <a:rPr lang="en-US" altLang="zh-CN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  </a:t>
            </a:r>
            <a:r>
              <a:rPr lang="zh-CN" altLang="en-US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产品介绍</a:t>
            </a:r>
            <a:endParaRPr lang="zh-CN" altLang="en-US" sz="72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0765" y="170815"/>
            <a:ext cx="7434580" cy="6516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2211935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5530" y="106045"/>
            <a:ext cx="7461885" cy="6645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0755" y="130810"/>
            <a:ext cx="7730490" cy="65957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05901094_6530145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280" y="129540"/>
            <a:ext cx="7729855" cy="6598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6815" y="92075"/>
            <a:ext cx="7475220" cy="6673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6492453"/>
            <a:ext cx="12192000" cy="377001"/>
            <a:chOff x="0" y="6492453"/>
            <a:chExt cx="12192000" cy="377001"/>
          </a:xfrm>
        </p:grpSpPr>
        <p:sp>
          <p:nvSpPr>
            <p:cNvPr id="10" name="矩形 9"/>
            <p:cNvSpPr/>
            <p:nvPr userDrawn="1">
              <p:custDataLst>
                <p:tags r:id="rId2"/>
              </p:custDataLst>
            </p:nvPr>
          </p:nvSpPr>
          <p:spPr>
            <a:xfrm>
              <a:off x="0" y="6492453"/>
              <a:ext cx="6096000" cy="3706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6096000" y="6492454"/>
              <a:ext cx="6096000" cy="37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30"/>
            <a:ext cx="12192635" cy="683895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51130"/>
            <a:ext cx="12192635" cy="6838950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297815"/>
            <a:ext cx="12192635" cy="6838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9175" y="140970"/>
            <a:ext cx="7710805" cy="65766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4550" y="200025"/>
            <a:ext cx="7788275" cy="64573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2211951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4410" y="200660"/>
            <a:ext cx="7723505" cy="6479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003021122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1875" y="127635"/>
            <a:ext cx="7386955" cy="6602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003021113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7430" y="216535"/>
            <a:ext cx="6991985" cy="6424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flipH="1">
            <a:off x="8980170" y="4806950"/>
            <a:ext cx="31388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</a:t>
            </a:r>
            <a:r>
              <a:rPr lang="zh-CN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二代墨绿色 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3380" y="2710815"/>
            <a:ext cx="1265174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</a:t>
            </a:r>
            <a:r>
              <a:rPr lang="zh-CN" altLang="en-US" sz="6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气动密封</a:t>
            </a:r>
            <a:r>
              <a:rPr lang="zh-CN" altLang="en-US" sz="6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6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  </a:t>
            </a:r>
            <a:r>
              <a:rPr lang="zh-CN" altLang="en-US" sz="6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产品介绍</a:t>
            </a:r>
            <a:endParaRPr lang="zh-CN" altLang="en-US" sz="66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4070" y="170180"/>
            <a:ext cx="7848600" cy="6518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3021122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8940" y="108585"/>
            <a:ext cx="6485255" cy="6405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11375" y="5464175"/>
            <a:ext cx="78670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/>
              <a:t>     </a:t>
            </a:r>
            <a:r>
              <a:rPr lang="en-US" altLang="zh-CN" sz="4400" b="1"/>
              <a:t> </a:t>
            </a:r>
            <a:r>
              <a:rPr lang="en-US" altLang="zh-CN" sz="4400" b="1">
                <a:solidFill>
                  <a:srgbClr val="0070C0"/>
                </a:solidFill>
              </a:rPr>
              <a:t>COP </a:t>
            </a:r>
            <a:r>
              <a:rPr lang="zh-CN" altLang="en-US" sz="4400" b="1">
                <a:solidFill>
                  <a:srgbClr val="0070C0"/>
                </a:solidFill>
              </a:rPr>
              <a:t>（</a:t>
            </a:r>
            <a:r>
              <a:rPr lang="en-US" altLang="zh-CN" sz="4400" b="1">
                <a:solidFill>
                  <a:srgbClr val="0070C0"/>
                </a:solidFill>
              </a:rPr>
              <a:t>FKM </a:t>
            </a:r>
            <a:r>
              <a:rPr lang="zh-CN" altLang="en-US" sz="4400" b="1">
                <a:solidFill>
                  <a:srgbClr val="0070C0"/>
                </a:solidFill>
              </a:rPr>
              <a:t>）</a:t>
            </a:r>
            <a:r>
              <a:rPr lang="en-US" altLang="zh-CN" sz="4400" b="1">
                <a:solidFill>
                  <a:srgbClr val="0070C0"/>
                </a:solidFill>
              </a:rPr>
              <a:t> </a:t>
            </a:r>
            <a:r>
              <a:rPr lang="zh-CN" altLang="en-US" sz="4400" b="1">
                <a:solidFill>
                  <a:srgbClr val="0070C0"/>
                </a:solidFill>
              </a:rPr>
              <a:t>活塞密封</a:t>
            </a:r>
            <a:endParaRPr lang="zh-CN" altLang="en-US" sz="4400" b="1">
              <a:solidFill>
                <a:srgbClr val="0070C0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3760" y="227965"/>
            <a:ext cx="7924800" cy="6443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6155" y="219075"/>
            <a:ext cx="7890510" cy="6419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39395" y="1178560"/>
            <a:ext cx="11713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450850" y="173355"/>
            <a:ext cx="89395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                            </a:t>
            </a:r>
            <a:r>
              <a:rPr lang="zh-CN" sz="40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公司四大核心优势</a:t>
            </a:r>
            <a:endParaRPr lang="zh-CN" altLang="en-US" sz="4000" b="1"/>
          </a:p>
        </p:txBody>
      </p:sp>
      <p:sp>
        <p:nvSpPr>
          <p:cNvPr id="7" name="圆角矩形 6"/>
          <p:cNvSpPr/>
          <p:nvPr/>
        </p:nvSpPr>
        <p:spPr>
          <a:xfrm>
            <a:off x="526415" y="879475"/>
            <a:ext cx="11123295" cy="57696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/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一：公司是生产与销售为一体的大型密封件公司，荣获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ISO9001:2015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国际质量管理体系认证，研发生产的液压密封件经过实际测试和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SGS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权威检测，性能稳定可替代进口产品，广泛用于各种液压设备领域。</a:t>
            </a:r>
            <a:endParaRPr lang="zh-CN" sz="3200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二：公司库存品类上万种，几乎涵盖了市场上所有密封件，库存量上千万，可满足大中小企业的选择和集中采购。三：公司为台湾全氟整套密封件，唯一授权山东总代理商。四：公司拥有多台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CNC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密封件加工设备，可以加工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2000MM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以内任意截面、任意材料、任意尺寸的非标密封件，解决一切客户购买非标准件的难题。</a:t>
            </a:r>
            <a:endParaRPr lang="zh-CN" altLang="en-US" sz="32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0545" y="121285"/>
            <a:ext cx="8022590" cy="6615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285" y="170180"/>
            <a:ext cx="8158480" cy="65176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540" y="199390"/>
            <a:ext cx="7867650" cy="6459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35050" y="4432300"/>
            <a:ext cx="108483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</a:t>
            </a:r>
            <a:r>
              <a:rPr lang="zh-CN" altLang="en-US" sz="4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台湾全氟密封工业股份有限公司</a:t>
            </a:r>
            <a:endParaRPr lang="zh-CN" altLang="en-US" sz="4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/>
            <a:r>
              <a:rPr lang="zh-CN" altLang="en-US" sz="4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  </a:t>
            </a:r>
            <a:r>
              <a:rPr 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唯一授权山东总代理。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3645" y="1836420"/>
            <a:ext cx="3858260" cy="2141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28320" y="560070"/>
            <a:ext cx="113023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             </a:t>
            </a:r>
            <a:r>
              <a:rPr 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定做各类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异型</a:t>
            </a:r>
            <a:r>
              <a:rPr 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橡胶杂件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6dc62f318b142a13a4be969bae5417d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9435" y="1791970"/>
            <a:ext cx="2832735" cy="1772285"/>
          </a:xfrm>
          <a:prstGeom prst="rect">
            <a:avLst/>
          </a:prstGeom>
        </p:spPr>
      </p:pic>
      <p:pic>
        <p:nvPicPr>
          <p:cNvPr id="4" name="图片 3" descr="196419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" y="4135120"/>
            <a:ext cx="2728595" cy="1876425"/>
          </a:xfrm>
          <a:prstGeom prst="rect">
            <a:avLst/>
          </a:prstGeom>
        </p:spPr>
      </p:pic>
      <p:pic>
        <p:nvPicPr>
          <p:cNvPr id="5" name="图片 4" descr="180702160024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190" y="4113530"/>
            <a:ext cx="2955925" cy="1898015"/>
          </a:xfrm>
          <a:prstGeom prst="rect">
            <a:avLst/>
          </a:prstGeom>
        </p:spPr>
      </p:pic>
      <p:pic>
        <p:nvPicPr>
          <p:cNvPr id="6" name="图片 5" descr="201421094834471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5" y="1791970"/>
            <a:ext cx="2559050" cy="1845945"/>
          </a:xfrm>
          <a:prstGeom prst="rect">
            <a:avLst/>
          </a:prstGeom>
        </p:spPr>
      </p:pic>
      <p:pic>
        <p:nvPicPr>
          <p:cNvPr id="7" name="图片 6" descr="u=1096445188,422251767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220" y="4069715"/>
            <a:ext cx="2541905" cy="1985645"/>
          </a:xfrm>
          <a:prstGeom prst="rect">
            <a:avLst/>
          </a:prstGeom>
        </p:spPr>
      </p:pic>
      <p:pic>
        <p:nvPicPr>
          <p:cNvPr id="8" name="图片 7" descr="u=3034431740,255854135&amp;fm=26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295" y="4062095"/>
            <a:ext cx="2369820" cy="2022475"/>
          </a:xfrm>
          <a:prstGeom prst="rect">
            <a:avLst/>
          </a:prstGeom>
        </p:spPr>
      </p:pic>
      <p:pic>
        <p:nvPicPr>
          <p:cNvPr id="9" name="图片 8" descr="20183301618418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040" y="1809750"/>
            <a:ext cx="2646680" cy="18103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91845" y="1071880"/>
            <a:ext cx="4601845" cy="450342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791845" y="167005"/>
            <a:ext cx="11030585" cy="661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>
            <p:custDataLst>
              <p:tags r:id="rId4"/>
            </p:custDataLst>
          </p:nvPr>
        </p:nvGrpSpPr>
        <p:grpSpPr>
          <a:xfrm>
            <a:off x="5531485" y="5901690"/>
            <a:ext cx="6290945" cy="661670"/>
            <a:chOff x="7373148" y="4864547"/>
            <a:chExt cx="4412945" cy="661688"/>
          </a:xfrm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8045336" y="4864856"/>
              <a:ext cx="3740757" cy="6613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直角三角形 16"/>
            <p:cNvSpPr/>
            <p:nvPr>
              <p:custDataLst>
                <p:tags r:id="rId6"/>
              </p:custDataLst>
            </p:nvPr>
          </p:nvSpPr>
          <p:spPr>
            <a:xfrm rot="16200000">
              <a:off x="7378399" y="4859295"/>
              <a:ext cx="661686" cy="67218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746115" y="2139315"/>
            <a:ext cx="60756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品质是企业的生命，品德是企业的灵魂。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Picture_1"/>
          <p:cNvSpPr/>
          <p:nvPr>
            <p:custDataLst>
              <p:tags r:id="rId1"/>
            </p:custDataLst>
          </p:nvPr>
        </p:nvSpPr>
        <p:spPr bwMode="auto">
          <a:xfrm>
            <a:off x="8178" y="1801974"/>
            <a:ext cx="3000555" cy="3115953"/>
          </a:xfrm>
          <a:custGeom>
            <a:avLst/>
            <a:gdLst>
              <a:gd name="T0" fmla="*/ 0 w 1989077"/>
              <a:gd name="T1" fmla="*/ 0 h 2815963"/>
              <a:gd name="T2" fmla="*/ 8353046 w 1989077"/>
              <a:gd name="T3" fmla="*/ 1474173 h 2815963"/>
              <a:gd name="T4" fmla="*/ 17827814 w 1989077"/>
              <a:gd name="T5" fmla="*/ 2744635 h 2815963"/>
              <a:gd name="T6" fmla="*/ 23963172 w 1989077"/>
              <a:gd name="T7" fmla="*/ 3322590 h 2815963"/>
              <a:gd name="T8" fmla="*/ 23963172 w 1989077"/>
              <a:gd name="T9" fmla="*/ 7100871 h 2815963"/>
              <a:gd name="T10" fmla="*/ 23963172 w 1989077"/>
              <a:gd name="T11" fmla="*/ 27887388 h 2815963"/>
              <a:gd name="T12" fmla="*/ 23963172 w 1989077"/>
              <a:gd name="T13" fmla="*/ 31665657 h 2815963"/>
              <a:gd name="T14" fmla="*/ 17827814 w 1989077"/>
              <a:gd name="T15" fmla="*/ 32243615 h 2815963"/>
              <a:gd name="T16" fmla="*/ 8353046 w 1989077"/>
              <a:gd name="T17" fmla="*/ 33514086 h 2815963"/>
              <a:gd name="T18" fmla="*/ 0 w 1989077"/>
              <a:gd name="T19" fmla="*/ 34988250 h 2815963"/>
              <a:gd name="T20" fmla="*/ 0 w 1989077"/>
              <a:gd name="T21" fmla="*/ 27887388 h 2815963"/>
              <a:gd name="T22" fmla="*/ 0 w 1989077"/>
              <a:gd name="T23" fmla="*/ 7100871 h 2815963"/>
              <a:gd name="T24" fmla="*/ 0 w 1989077"/>
              <a:gd name="T25" fmla="*/ 0 h 28159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7" h="2815963">
                <a:moveTo>
                  <a:pt x="0" y="0"/>
                </a:moveTo>
                <a:lnTo>
                  <a:pt x="693350" y="118646"/>
                </a:lnTo>
                <a:cubicBezTo>
                  <a:pt x="949376" y="157114"/>
                  <a:pt x="1211768" y="191282"/>
                  <a:pt x="1479808" y="220897"/>
                </a:cubicBezTo>
                <a:lnTo>
                  <a:pt x="1989077" y="267413"/>
                </a:lnTo>
                <a:lnTo>
                  <a:pt x="1989077" y="571500"/>
                </a:lnTo>
                <a:lnTo>
                  <a:pt x="1989077" y="2244463"/>
                </a:lnTo>
                <a:lnTo>
                  <a:pt x="1989077" y="2548550"/>
                </a:lnTo>
                <a:lnTo>
                  <a:pt x="1479808" y="2595066"/>
                </a:lnTo>
                <a:cubicBezTo>
                  <a:pt x="1211768" y="2624681"/>
                  <a:pt x="949376" y="2658849"/>
                  <a:pt x="693350" y="2697317"/>
                </a:cubicBezTo>
                <a:lnTo>
                  <a:pt x="0" y="2815963"/>
                </a:lnTo>
                <a:lnTo>
                  <a:pt x="0" y="2244463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MH_Picture_3"/>
          <p:cNvSpPr/>
          <p:nvPr>
            <p:custDataLst>
              <p:tags r:id="rId3"/>
            </p:custDataLst>
          </p:nvPr>
        </p:nvSpPr>
        <p:spPr bwMode="auto">
          <a:xfrm>
            <a:off x="6129655" y="2232025"/>
            <a:ext cx="3004820" cy="2237105"/>
          </a:xfrm>
          <a:custGeom>
            <a:avLst/>
            <a:gdLst>
              <a:gd name="T0" fmla="*/ 24648018 w 1989076"/>
              <a:gd name="T1" fmla="*/ 0 h 2223959"/>
              <a:gd name="T2" fmla="*/ 24648018 w 1989076"/>
              <a:gd name="T3" fmla="*/ 3422447 h 2223959"/>
              <a:gd name="T4" fmla="*/ 24648018 w 1989076"/>
              <a:gd name="T5" fmla="*/ 24205302 h 2223959"/>
              <a:gd name="T6" fmla="*/ 24648018 w 1989076"/>
              <a:gd name="T7" fmla="*/ 27627761 h 2223959"/>
              <a:gd name="T8" fmla="*/ 19458765 w 1989076"/>
              <a:gd name="T9" fmla="*/ 27297744 h 2223959"/>
              <a:gd name="T10" fmla="*/ 3304839 w 1989076"/>
              <a:gd name="T11" fmla="*/ 26862502 h 2223959"/>
              <a:gd name="T12" fmla="*/ 0 w 1989076"/>
              <a:gd name="T13" fmla="*/ 26892247 h 2223959"/>
              <a:gd name="T14" fmla="*/ 0 w 1989076"/>
              <a:gd name="T15" fmla="*/ 24205302 h 2223959"/>
              <a:gd name="T16" fmla="*/ 0 w 1989076"/>
              <a:gd name="T17" fmla="*/ 3422447 h 2223959"/>
              <a:gd name="T18" fmla="*/ 0 w 1989076"/>
              <a:gd name="T19" fmla="*/ 735501 h 2223959"/>
              <a:gd name="T20" fmla="*/ 3304839 w 1989076"/>
              <a:gd name="T21" fmla="*/ 765264 h 2223959"/>
              <a:gd name="T22" fmla="*/ 19458765 w 1989076"/>
              <a:gd name="T23" fmla="*/ 330008 h 2223959"/>
              <a:gd name="T24" fmla="*/ 24648018 w 1989076"/>
              <a:gd name="T25" fmla="*/ 0 h 22239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6" h="2223959">
                <a:moveTo>
                  <a:pt x="1989076" y="0"/>
                </a:moveTo>
                <a:lnTo>
                  <a:pt x="1989076" y="275498"/>
                </a:lnTo>
                <a:lnTo>
                  <a:pt x="1989076" y="1948461"/>
                </a:lnTo>
                <a:lnTo>
                  <a:pt x="1989076" y="2223959"/>
                </a:lnTo>
                <a:lnTo>
                  <a:pt x="1570307" y="2197394"/>
                </a:lnTo>
                <a:cubicBezTo>
                  <a:pt x="1145252" y="2174323"/>
                  <a:pt x="709909" y="2162358"/>
                  <a:pt x="266699" y="2162358"/>
                </a:cubicBezTo>
                <a:lnTo>
                  <a:pt x="0" y="2164753"/>
                </a:lnTo>
                <a:lnTo>
                  <a:pt x="0" y="1948461"/>
                </a:lnTo>
                <a:lnTo>
                  <a:pt x="0" y="275498"/>
                </a:lnTo>
                <a:lnTo>
                  <a:pt x="0" y="59206"/>
                </a:lnTo>
                <a:lnTo>
                  <a:pt x="266699" y="61601"/>
                </a:lnTo>
                <a:cubicBezTo>
                  <a:pt x="709909" y="61601"/>
                  <a:pt x="1145252" y="49636"/>
                  <a:pt x="1570307" y="26565"/>
                </a:cubicBezTo>
                <a:lnTo>
                  <a:pt x="1989076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7" name="MH_Picture_4"/>
          <p:cNvSpPr/>
          <p:nvPr>
            <p:custDataLst>
              <p:tags r:id="rId5"/>
            </p:custDataLst>
          </p:nvPr>
        </p:nvSpPr>
        <p:spPr bwMode="auto">
          <a:xfrm>
            <a:off x="9191691" y="1854628"/>
            <a:ext cx="3006898" cy="3010642"/>
          </a:xfrm>
          <a:custGeom>
            <a:avLst/>
            <a:gdLst>
              <a:gd name="T0" fmla="*/ 24996910 w 1989077"/>
              <a:gd name="T1" fmla="*/ 0 h 2721587"/>
              <a:gd name="T2" fmla="*/ 24996910 w 1989077"/>
              <a:gd name="T3" fmla="*/ 6476566 h 2721587"/>
              <a:gd name="T4" fmla="*/ 24996910 w 1989077"/>
              <a:gd name="T5" fmla="*/ 27141876 h 2721587"/>
              <a:gd name="T6" fmla="*/ 24996910 w 1989077"/>
              <a:gd name="T7" fmla="*/ 33618454 h 2721587"/>
              <a:gd name="T8" fmla="*/ 19749019 w 1989077"/>
              <a:gd name="T9" fmla="*/ 32735758 h 2721587"/>
              <a:gd name="T10" fmla="*/ 9865523 w 1989077"/>
              <a:gd name="T11" fmla="*/ 31472701 h 2721587"/>
              <a:gd name="T12" fmla="*/ 0 w 1989077"/>
              <a:gd name="T13" fmla="*/ 30586986 h 2721587"/>
              <a:gd name="T14" fmla="*/ 0 w 1989077"/>
              <a:gd name="T15" fmla="*/ 27141876 h 2721587"/>
              <a:gd name="T16" fmla="*/ 0 w 1989077"/>
              <a:gd name="T17" fmla="*/ 6476566 h 2721587"/>
              <a:gd name="T18" fmla="*/ 0 w 1989077"/>
              <a:gd name="T19" fmla="*/ 3031453 h 2721587"/>
              <a:gd name="T20" fmla="*/ 9865523 w 1989077"/>
              <a:gd name="T21" fmla="*/ 2145757 h 2721587"/>
              <a:gd name="T22" fmla="*/ 19749019 w 1989077"/>
              <a:gd name="T23" fmla="*/ 882692 h 2721587"/>
              <a:gd name="T24" fmla="*/ 24996910 w 1989077"/>
              <a:gd name="T25" fmla="*/ 0 h 27215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7" h="2721587">
                <a:moveTo>
                  <a:pt x="1989077" y="0"/>
                </a:moveTo>
                <a:lnTo>
                  <a:pt x="1989077" y="524312"/>
                </a:lnTo>
                <a:lnTo>
                  <a:pt x="1989077" y="2197275"/>
                </a:lnTo>
                <a:lnTo>
                  <a:pt x="1989077" y="2721587"/>
                </a:lnTo>
                <a:lnTo>
                  <a:pt x="1571487" y="2650129"/>
                </a:lnTo>
                <a:cubicBezTo>
                  <a:pt x="1315460" y="2611661"/>
                  <a:pt x="1053068" y="2577493"/>
                  <a:pt x="785028" y="2547878"/>
                </a:cubicBezTo>
                <a:lnTo>
                  <a:pt x="0" y="2476175"/>
                </a:lnTo>
                <a:lnTo>
                  <a:pt x="0" y="2197275"/>
                </a:lnTo>
                <a:lnTo>
                  <a:pt x="0" y="524312"/>
                </a:lnTo>
                <a:lnTo>
                  <a:pt x="0" y="245412"/>
                </a:lnTo>
                <a:lnTo>
                  <a:pt x="785028" y="173709"/>
                </a:lnTo>
                <a:cubicBezTo>
                  <a:pt x="1053068" y="144094"/>
                  <a:pt x="1315460" y="109926"/>
                  <a:pt x="1571487" y="71458"/>
                </a:cubicBezTo>
                <a:lnTo>
                  <a:pt x="1989077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176780" y="441325"/>
            <a:ext cx="7014845" cy="1184910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4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+mj-cs"/>
              </a:rPr>
              <a:t>我们的团队</a:t>
            </a:r>
            <a:endParaRPr lang="zh-CN" altLang="en-US" sz="43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+mj-cs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593090" y="5089525"/>
            <a:ext cx="10574020" cy="1400175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zh-CN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热情  高效  专注  专业</a:t>
            </a:r>
            <a:endParaRPr lang="zh-CN" altLang="en-US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8630" y="2127885"/>
            <a:ext cx="3121660" cy="25831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资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" y="8255"/>
            <a:ext cx="12296775" cy="68370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公司SG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-83820"/>
            <a:ext cx="12172315" cy="6975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生产库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10160"/>
            <a:ext cx="12218035" cy="6889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7360" y="2509520"/>
            <a:ext cx="110115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altLang="zh-CN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型圈  </a:t>
            </a:r>
            <a:r>
              <a:rPr lang="en-US" altLang="zh-CN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</a:t>
            </a:r>
            <a:r>
              <a:rPr lang="zh-CN" altLang="en-US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产品</a:t>
            </a:r>
            <a:r>
              <a:rPr lang="zh-CN" altLang="en-US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介绍</a:t>
            </a:r>
            <a:endParaRPr lang="zh-CN" altLang="en-US" sz="8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565" y="257810"/>
            <a:ext cx="9678035" cy="63417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9865" y="257175"/>
            <a:ext cx="9424035" cy="6343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446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446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446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39"/>
</p:tagLst>
</file>

<file path=ppt/tags/tag143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0"/>
  <p:tag name="KSO_WM_TEMPLATE_CATEGORY" val="custom"/>
  <p:tag name="KSO_WM_TEMPLATE_INDEX" val="20181543"/>
  <p:tag name="KSO_WM_UNIT_ID" val="custom20181543_5*i*0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TEMPLATE_CATEGORY" val="custom"/>
  <p:tag name="KSO_WM_TEMPLATE_INDEX" val="20181543"/>
  <p:tag name="KSO_WM_UNIT_ID" val="custom20181543_5*i*3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4"/>
  <p:tag name="KSO_WM_TEMPLATE_CATEGORY" val="custom"/>
  <p:tag name="KSO_WM_TEMPLATE_INDEX" val="20181543"/>
  <p:tag name="KSO_WM_UNIT_ID" val="custom20181543_5*i*4"/>
</p:tagLst>
</file>

<file path=ppt/tags/tag147.xml><?xml version="1.0" encoding="utf-8"?>
<p:tagLst xmlns:p="http://schemas.openxmlformats.org/presentationml/2006/main">
  <p:tag name="KSO_WM_SLIDE_SIZE" val="791*390"/>
  <p:tag name="KSO_WM_SLIDE_POSITION" val="76*117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5"/>
  <p:tag name="KSO_WM_TEMPLATE_CATEGORY" val="custom"/>
  <p:tag name="KSO_WM_TEMPLATE_INDEX" val="20204446"/>
  <p:tag name="KSO_WM_SLIDE_ID" val="custom20181543_5"/>
  <p:tag name="KSO_WM_SLIDE_INDEX" val="5"/>
  <p:tag name="KSO_WM_TEMPLATE_SUBCATEGORY" val="combine"/>
</p:tagLst>
</file>

<file path=ppt/tags/tag148.xml><?xml version="1.0" encoding="utf-8"?>
<p:tagLst xmlns:p="http://schemas.openxmlformats.org/presentationml/2006/main">
  <p:tag name="KSO_WM_SLIDE_SIZE" val="791*390"/>
  <p:tag name="KSO_WM_SLIDE_POSITION" val="76*117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5"/>
  <p:tag name="KSO_WM_TEMPLATE_CATEGORY" val="custom"/>
  <p:tag name="KSO_WM_TEMPLATE_INDEX" val="20204446"/>
  <p:tag name="KSO_WM_SLIDE_ID" val="custom20181543_5"/>
  <p:tag name="KSO_WM_SLIDE_INDEX" val="5"/>
  <p:tag name="KSO_WM_TEMPLATE_SUBCATEGORY" val="combine"/>
</p:tagLst>
</file>

<file path=ppt/tags/tag149.xml><?xml version="1.0" encoding="utf-8"?>
<p:tagLst xmlns:p="http://schemas.openxmlformats.org/presentationml/2006/main">
  <p:tag name="KSO_WM_SLIDE_SIZE" val="864*356"/>
  <p:tag name="KSO_WM_SLIDE_POSITION" val="48*126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9143_2"/>
  <p:tag name="KSO_WM_TEMPLATE_CATEGORY" val="custom"/>
  <p:tag name="KSO_WM_TEMPLATE_INDEX" val="20204446"/>
  <p:tag name="KSO_WM_SLIDE_ID" val="custom20181543_2"/>
  <p:tag name="KSO_WM_SLIDE_INDEX" val="2"/>
  <p:tag name="KSO_WM_TEMPLATE_SUBCATEGORY" val="combine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SIZE" val="864*356"/>
  <p:tag name="KSO_WM_SLIDE_POSITION" val="48*126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COMBINE_RELATE_SLIDE_ID" val="background20179143_3"/>
  <p:tag name="KSO_WM_TEMPLATE_CATEGORY" val="custom"/>
  <p:tag name="KSO_WM_TEMPLATE_INDEX" val="20204446"/>
  <p:tag name="KSO_WM_SLIDE_ID" val="custom20181543_3"/>
  <p:tag name="KSO_WM_SLIDE_INDEX" val="3"/>
  <p:tag name="KSO_WM_TEMPLATE_SUBCATEGORY" val="combine"/>
</p:tagLst>
</file>

<file path=ppt/tags/tag151.xml><?xml version="1.0" encoding="utf-8"?>
<p:tagLst xmlns:p="http://schemas.openxmlformats.org/presentationml/2006/main">
  <p:tag name="KSO_WM_SLIDE_SIZE" val="864*356"/>
  <p:tag name="KSO_WM_SLIDE_POSITION" val="48*126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COMBINE_RELATE_SLIDE_ID" val="background20179143_3"/>
  <p:tag name="KSO_WM_TEMPLATE_CATEGORY" val="custom"/>
  <p:tag name="KSO_WM_TEMPLATE_INDEX" val="20204446"/>
  <p:tag name="KSO_WM_SLIDE_ID" val="custom20181543_3"/>
  <p:tag name="KSO_WM_SLIDE_INDEX" val="3"/>
  <p:tag name="KSO_WM_TEMPLATE_SUBCATEGORY" val="combine"/>
</p:tagLst>
</file>

<file path=ppt/tags/tag152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53.xml><?xml version="1.0" encoding="utf-8"?>
<p:tagLst xmlns:p="http://schemas.openxmlformats.org/presentationml/2006/main">
  <p:tag name="KSO_WM_BEAUTIFY_FLAG" val="#wm#"/>
  <p:tag name="KSO_WM_TEMPLATE_SUBCATEGORY" val="0"/>
  <p:tag name="KSO_WM_SLIDE_ITEM_CNT" val="0"/>
  <p:tag name="KSO_WM_SLIDE_INDEX" val="8"/>
  <p:tag name="KSO_WM_TAG_VERSION" val="1.0"/>
  <p:tag name="KSO_WM_SLIDE_TYPE" val="text"/>
  <p:tag name="KSO_WM_SLIDE_SUBTYPE" val="pureTxt"/>
  <p:tag name="KSO_WM_SLIDE_SIZE" val="863*444"/>
  <p:tag name="KSO_WM_SLIDE_POSITION" val="47*47"/>
  <p:tag name="KSO_WM_SLIDE_LAYOUT" val="a_f"/>
  <p:tag name="KSO_WM_SLIDE_LAYOUT_CNT" val="1_1"/>
  <p:tag name="KSO_WM_TEMPLATE_MASTER_TYPE" val="1"/>
  <p:tag name="KSO_WM_TEMPLATE_COLOR_TYPE" val="1"/>
  <p:tag name="KSO_WM_TEMPLATE_CATEGORY" val="custom"/>
  <p:tag name="KSO_WM_TEMPLATE_INDEX" val="20204446"/>
  <p:tag name="KSO_WM_SLIDE_ID" val="custom20204446_8"/>
</p:tagLst>
</file>

<file path=ppt/tags/tag154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55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56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57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58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59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61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2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3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4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5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6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7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8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69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1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2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3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4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5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6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7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8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79.xml><?xml version="1.0" encoding="utf-8"?>
<p:tagLst xmlns:p="http://schemas.openxmlformats.org/presentationml/2006/main">
  <p:tag name="KSO_WM_SLIDE_SIZE" val="828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79143_4"/>
  <p:tag name="KSO_WM_TEMPLATE_CATEGORY" val="custom"/>
  <p:tag name="KSO_WM_TEMPLATE_INDEX" val="20204446"/>
  <p:tag name="KSO_WM_SLIDE_ID" val="custom20181543_4"/>
  <p:tag name="KSO_WM_SLIDE_INDEX" val="4"/>
  <p:tag name="KSO_WM_TEMPLATE_SUBCATEGORY" val="combine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TAG_VERSION" val="1.0"/>
  <p:tag name="KSO_WM_UNIT_TYPE" val="d"/>
  <p:tag name="KSO_WM_UNIT_INDEX" val="1"/>
  <p:tag name="KSO_WM_UNIT_LAYERLEVEL" val="1"/>
  <p:tag name="KSO_WM_UNIT_VALUE" val="1082*1084"/>
  <p:tag name="KSO_WM_UNIT_HIGHLIGHT" val="0"/>
  <p:tag name="KSO_WM_UNIT_COMPATIBLE" val="0"/>
  <p:tag name="KSO_WM_UNIT_CLEAR" val="0"/>
  <p:tag name="KSO_WM_BEAUTIFY_FLAG" val="#wm#"/>
  <p:tag name="KSO_WM_TEMPLATE_CATEGORY" val="custom"/>
  <p:tag name="KSO_WM_TEMPLATE_INDEX" val="20181543"/>
  <p:tag name="KSO_WM_UNIT_ID" val="custom20181543_33*d*1"/>
</p:tagLst>
</file>

<file path=ppt/tags/tag18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7"/>
  <p:tag name="KSO_WM_TEMPLATE_CATEGORY" val="custom"/>
  <p:tag name="KSO_WM_TEMPLATE_INDEX" val="20181543"/>
  <p:tag name="KSO_WM_UNIT_ID" val="custom20181543_33*i*7"/>
</p:tagLst>
</file>

<file path=ppt/tags/tag18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10"/>
  <p:tag name="KSO_WM_TEMPLATE_CATEGORY" val="custom"/>
  <p:tag name="KSO_WM_TEMPLATE_INDEX" val="20181543"/>
  <p:tag name="KSO_WM_UNIT_ID" val="custom20181543_33*i*10"/>
</p:tagLst>
</file>

<file path=ppt/tags/tag18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14"/>
  <p:tag name="KSO_WM_TEMPLATE_CATEGORY" val="custom"/>
  <p:tag name="KSO_WM_TEMPLATE_INDEX" val="20181543"/>
  <p:tag name="KSO_WM_UNIT_ID" val="custom20181543_33*i*14"/>
</p:tagLst>
</file>

<file path=ppt/tags/tag18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16"/>
  <p:tag name="KSO_WM_TEMPLATE_CATEGORY" val="custom"/>
  <p:tag name="KSO_WM_TEMPLATE_INDEX" val="20181543"/>
  <p:tag name="KSO_WM_UNIT_ID" val="custom20181543_33*i*16"/>
</p:tagLst>
</file>

<file path=ppt/tags/tag185.xml><?xml version="1.0" encoding="utf-8"?>
<p:tagLst xmlns:p="http://schemas.openxmlformats.org/presentationml/2006/main">
  <p:tag name="KSO_WM_TAG_VERSION" val="1.0"/>
  <p:tag name="KSO_WM_SLIDE_ITEM_CNT" val="3"/>
  <p:tag name="KSO_WM_SLIDE_LAYOUT" val="a_h_d"/>
  <p:tag name="KSO_WM_SLIDE_LAYOUT_CNT" val="1_2_1"/>
  <p:tag name="KSO_WM_SLIDE_TYPE" val="text"/>
  <p:tag name="KSO_WM_BEAUTIFY_FLAG" val="#wm#"/>
  <p:tag name="KSO_WM_SLIDE_POSITION" val="92*128"/>
  <p:tag name="KSO_WM_SLIDE_SIZE" val="774*307"/>
  <p:tag name="KSO_WM_COMBINE_RELATE_SLIDE_ID" val="background20179143_11"/>
  <p:tag name="KSO_WM_TEMPLATE_CATEGORY" val="custom"/>
  <p:tag name="KSO_WM_TEMPLATE_INDEX" val="20204446"/>
  <p:tag name="KSO_WM_SLIDE_ID" val="custom20181543_33"/>
  <p:tag name="KSO_WM_SLIDE_INDEX" val="33"/>
  <p:tag name="KSO_WM_TEMPLATE_SUBCATEGORY" val="combine"/>
</p:tagLst>
</file>

<file path=ppt/tags/tag186.xml><?xml version="1.0" encoding="utf-8"?>
<p:tagLst xmlns:p="http://schemas.openxmlformats.org/presentationml/2006/main">
  <p:tag name="MH" val="20151204211211"/>
  <p:tag name="MH_LIBRARY" val="GRAPHIC"/>
  <p:tag name="MH_TYPE" val="Picture"/>
  <p:tag name="MH_ORDER" val="1"/>
  <p:tag name="KSO_WM_TAG_VERSION" val="1.0"/>
  <p:tag name="KSO_WM_UNIT_TYPE" val="h_d"/>
  <p:tag name="KSO_WM_UNIT_INDEX" val="1_1"/>
  <p:tag name="KSO_WM_UNIT_LAYERLEVEL" val="1_1"/>
  <p:tag name="KSO_WM_UNIT_VALUE" val="865*833"/>
  <p:tag name="KSO_WM_UNIT_HIGHLIGHT" val="0"/>
  <p:tag name="KSO_WM_UNIT_COMPATIBLE" val="0"/>
  <p:tag name="KSO_WM_UNIT_CLEAR" val="0"/>
  <p:tag name="KSO_WM_BEAUTIFY_FLAG" val="#wm#"/>
  <p:tag name="KSO_WM_TEMPLATE_CATEGORY" val="custom"/>
  <p:tag name="KSO_WM_TEMPLATE_INDEX" val="20181543"/>
  <p:tag name="KSO_WM_UNIT_ID" val="custom20181543_34*h_d*1_1"/>
</p:tagLst>
</file>

<file path=ppt/tags/tag187.xml><?xml version="1.0" encoding="utf-8"?>
<p:tagLst xmlns:p="http://schemas.openxmlformats.org/presentationml/2006/main">
  <p:tag name="MH" val="20151204211211"/>
  <p:tag name="MH_LIBRARY" val="GRAPHIC"/>
  <p:tag name="MH_TYPE" val="Picture"/>
  <p:tag name="MH_ORDER" val="3"/>
  <p:tag name="KSO_WM_TAG_VERSION" val="1.0"/>
  <p:tag name="KSO_WM_UNIT_TYPE" val="h_d"/>
  <p:tag name="KSO_WM_UNIT_INDEX" val="1_3"/>
  <p:tag name="KSO_WM_UNIT_LAYERLEVEL" val="1_1"/>
  <p:tag name="KSO_WM_UNIT_VALUE" val="683*834"/>
  <p:tag name="KSO_WM_UNIT_HIGHLIGHT" val="0"/>
  <p:tag name="KSO_WM_UNIT_COMPATIBLE" val="0"/>
  <p:tag name="KSO_WM_UNIT_CLEAR" val="0"/>
  <p:tag name="KSO_WM_BEAUTIFY_FLAG" val="#wm#"/>
  <p:tag name="KSO_WM_TEMPLATE_CATEGORY" val="custom"/>
  <p:tag name="KSO_WM_TEMPLATE_INDEX" val="20181543"/>
  <p:tag name="KSO_WM_UNIT_ID" val="custom20181543_34*h_d*1_3"/>
</p:tagLst>
</file>

<file path=ppt/tags/tag188.xml><?xml version="1.0" encoding="utf-8"?>
<p:tagLst xmlns:p="http://schemas.openxmlformats.org/presentationml/2006/main">
  <p:tag name="MH" val="20151204211211"/>
  <p:tag name="MH_LIBRARY" val="GRAPHIC"/>
  <p:tag name="MH_TYPE" val="Picture"/>
  <p:tag name="MH_ORDER" val="4"/>
  <p:tag name="KSO_WM_TAG_VERSION" val="1.0"/>
  <p:tag name="KSO_WM_UNIT_TYPE" val="h_d"/>
  <p:tag name="KSO_WM_UNIT_INDEX" val="1_4"/>
  <p:tag name="KSO_WM_UNIT_LAYERLEVEL" val="1_1"/>
  <p:tag name="KSO_WM_UNIT_VALUE" val="836*835"/>
  <p:tag name="KSO_WM_UNIT_HIGHLIGHT" val="0"/>
  <p:tag name="KSO_WM_UNIT_COMPATIBLE" val="0"/>
  <p:tag name="KSO_WM_UNIT_CLEAR" val="0"/>
  <p:tag name="KSO_WM_BEAUTIFY_FLAG" val="#wm#"/>
  <p:tag name="KSO_WM_TEMPLATE_CATEGORY" val="custom"/>
  <p:tag name="KSO_WM_TEMPLATE_INDEX" val="20181543"/>
  <p:tag name="KSO_WM_UNIT_ID" val="custom20181543_34*h_d*1_4"/>
</p:tagLst>
</file>

<file path=ppt/tags/tag189.xml><?xml version="1.0" encoding="utf-8"?>
<p:tagLst xmlns:p="http://schemas.openxmlformats.org/presentationml/2006/main">
  <p:tag name="MH" val="20150908223830"/>
  <p:tag name="MH_LIBRARY" val="GRAPHIC"/>
  <p:tag name="MH_TYPE" val="SubTitle"/>
  <p:tag name="MH_ORDER" val="3"/>
  <p:tag name="KSO_WM_TAG_VERSION" val="1.0"/>
  <p:tag name="KSO_WM_UNIT_TYPE" val="h_a"/>
  <p:tag name="KSO_WM_UNIT_INDEX" val="1_1"/>
  <p:tag name="KSO_WM_UNIT_LAYERLEVEL" val="1_1"/>
  <p:tag name="KSO_WM_UNIT_VALUE" val="7"/>
  <p:tag name="KSO_WM_UNIT_HIGHLIGHT" val="0"/>
  <p:tag name="KSO_WM_UNIT_COMPATIBLE" val="0"/>
  <p:tag name="KSO_WM_UNIT_CLEAR" val="0"/>
  <p:tag name="KSO_WM_BEAUTIFY_FLAG" val="#wm#"/>
  <p:tag name="KSO_WM_UNIT_PRESET_TEXT" val="我们的团队"/>
  <p:tag name="KSO_WM_TEMPLATE_CATEGORY" val="custom"/>
  <p:tag name="KSO_WM_TEMPLATE_INDEX" val="20181543"/>
  <p:tag name="KSO_WM_UNIT_ID" val="custom20181543_34*h_a*1_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MH" val="20150908223830"/>
  <p:tag name="MH_LIBRARY" val="GRAPHIC"/>
  <p:tag name="MH_TYPE" val="SubTitle"/>
  <p:tag name="MH_ORDER" val="3"/>
  <p:tag name="KSO_WM_TAG_VERSION" val="1.0"/>
  <p:tag name="KSO_WM_UNIT_TYPE" val="h_b"/>
  <p:tag name="KSO_WM_UNIT_INDEX" val="1_1"/>
  <p:tag name="KSO_WM_UNIT_LAYERLEVEL" val="1_1"/>
  <p:tag name="KSO_WM_UNIT_VALUE" val="31"/>
  <p:tag name="KSO_WM_UNIT_HIGHLIGHT" val="0"/>
  <p:tag name="KSO_WM_UNIT_COMPATIBLE" val="0"/>
  <p:tag name="KSO_WM_UNIT_CLEAR" val="0"/>
  <p:tag name="KSO_WM_BEAUTIFY_FLAG" val="#wm#"/>
  <p:tag name="KSO_WM_UNIT_PRESET_TEXT" val="热情  高效  专业  专注"/>
  <p:tag name="KSO_WM_TEMPLATE_CATEGORY" val="custom"/>
  <p:tag name="KSO_WM_TEMPLATE_INDEX" val="20181543"/>
  <p:tag name="KSO_WM_UNIT_ID" val="custom20181543_34*h_b*1_1"/>
</p:tagLst>
</file>

<file path=ppt/tags/tag191.xml><?xml version="1.0" encoding="utf-8"?>
<p:tagLst xmlns:p="http://schemas.openxmlformats.org/presentationml/2006/main">
  <p:tag name="KSO_WM_TAG_VERSION" val="1.0"/>
  <p:tag name="KSO_WM_SLIDE_ITEM_CNT" val="1"/>
  <p:tag name="KSO_WM_SLIDE_LAYOUT" val="a_h"/>
  <p:tag name="KSO_WM_SLIDE_LAYOUT_CNT" val="1_1"/>
  <p:tag name="KSO_WM_SLIDE_TYPE" val="text"/>
  <p:tag name="KSO_WM_BEAUTIFY_FLAG" val="#wm#"/>
  <p:tag name="KSO_WM_SLIDE_POSITION" val="1*113"/>
  <p:tag name="KSO_WM_SLIDE_SIZE" val="960*399"/>
  <p:tag name="KSO_WM_COMBINE_RELATE_SLIDE_ID" val="background20179143_12"/>
  <p:tag name="KSO_WM_TEMPLATE_CATEGORY" val="custom"/>
  <p:tag name="KSO_WM_TEMPLATE_INDEX" val="20204446"/>
  <p:tag name="KSO_WM_SLIDE_ID" val="custom20181543_34"/>
  <p:tag name="KSO_WM_SLIDE_INDEX" val="34"/>
  <p:tag name="KSO_WM_TEMPLATE_SUBCATEGORY" val="combine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y"/>
  <p:tag name="KSO_WM_UNIT_INDEX" val="1"/>
  <p:tag name="KSO_WM_UNIT_ID" val="_1*y*1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WPS主题色">
      <a:dk1>
        <a:srgbClr val="000000"/>
      </a:dk1>
      <a:lt1>
        <a:srgbClr val="FFFFFF"/>
      </a:lt1>
      <a:dk2>
        <a:srgbClr val="EAEDEF"/>
      </a:dk2>
      <a:lt2>
        <a:srgbClr val="FBFCFC"/>
      </a:lt2>
      <a:accent1>
        <a:srgbClr val="286C95"/>
      </a:accent1>
      <a:accent2>
        <a:srgbClr val="196B64"/>
      </a:accent2>
      <a:accent3>
        <a:srgbClr val="2D6033"/>
      </a:accent3>
      <a:accent4>
        <a:srgbClr val="564D1A"/>
      </a:accent4>
      <a:accent5>
        <a:srgbClr val="85371B"/>
      </a:accent5>
      <a:accent6>
        <a:srgbClr val="94283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WPS 演示</Application>
  <PresentationFormat>宽屏</PresentationFormat>
  <Paragraphs>31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汉仪旗黑-85S</vt:lpstr>
      <vt:lpstr>Calibri</vt:lpstr>
      <vt:lpstr>Times New Roman</vt:lpstr>
      <vt:lpstr>Arial Unicode MS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步步高家教机</cp:lastModifiedBy>
  <cp:revision>53</cp:revision>
  <dcterms:created xsi:type="dcterms:W3CDTF">2020-02-21T05:12:00Z</dcterms:created>
  <dcterms:modified xsi:type="dcterms:W3CDTF">2020-03-12T07:12:20Z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2052-11.3.0.8775</vt:lpwstr>
  </property>
</Properties>
</file>