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-684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2020/12/1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123478"/>
            <a:ext cx="39372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/>
              <a:t>T5L200-6805401---X3000</a:t>
            </a:r>
            <a:r>
              <a:rPr lang="zh-CN" altLang="en-US" dirty="0"/>
              <a:t>阻尼机构转轮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9054" y="1059582"/>
            <a:ext cx="3291883" cy="3254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7311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123478"/>
            <a:ext cx="32496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/>
              <a:t>T5L200-6805402---</a:t>
            </a:r>
            <a:r>
              <a:rPr lang="zh-CN" altLang="en-US" dirty="0"/>
              <a:t>蝴蝶亚轮</a:t>
            </a:r>
            <a:r>
              <a:rPr lang="en-US" altLang="zh-CN" dirty="0"/>
              <a:t>-1.0</a:t>
            </a:r>
            <a:endParaRPr lang="zh-CN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915566"/>
            <a:ext cx="2458664" cy="30037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55499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123478"/>
            <a:ext cx="32496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/>
              <a:t>T5L200-6805403---</a:t>
            </a:r>
            <a:r>
              <a:rPr lang="zh-CN" altLang="en-US" dirty="0"/>
              <a:t>蝴蝶亚轮</a:t>
            </a:r>
            <a:r>
              <a:rPr lang="en-US" altLang="zh-CN" dirty="0"/>
              <a:t>-1.4</a:t>
            </a:r>
            <a:endParaRPr lang="zh-CN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6878" y="987574"/>
            <a:ext cx="3096344" cy="36465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78224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123478"/>
            <a:ext cx="38106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/>
              <a:t>T5L200-6805404---</a:t>
            </a:r>
            <a:r>
              <a:rPr lang="zh-CN" altLang="en-US" dirty="0"/>
              <a:t>悬浮阀调节塑料件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983061"/>
            <a:ext cx="3876430" cy="3475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78224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123478"/>
            <a:ext cx="33489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/>
              <a:t>T5L200-6805405---</a:t>
            </a:r>
            <a:r>
              <a:rPr lang="zh-CN" altLang="en-US" dirty="0"/>
              <a:t>悬浮阀固定板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915566"/>
            <a:ext cx="4787255" cy="3150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782245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-8925" y="123478"/>
            <a:ext cx="31181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/>
              <a:t>T5L200-6805406---</a:t>
            </a:r>
            <a:r>
              <a:rPr lang="zh-CN" altLang="en-US" dirty="0"/>
              <a:t>悬浮阀轴套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987574"/>
            <a:ext cx="3994640" cy="32078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782245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38</Words>
  <Application>Microsoft Office PowerPoint</Application>
  <PresentationFormat>全屏显示(16:9)</PresentationFormat>
  <Paragraphs>6</Paragraphs>
  <Slides>6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7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User</cp:lastModifiedBy>
  <cp:revision>2</cp:revision>
  <dcterms:created xsi:type="dcterms:W3CDTF">2020-12-01T06:47:36Z</dcterms:created>
  <dcterms:modified xsi:type="dcterms:W3CDTF">2020-12-01T06:57:14Z</dcterms:modified>
</cp:coreProperties>
</file>