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397" r:id="rId2"/>
    <p:sldId id="398" r:id="rId3"/>
    <p:sldId id="396" r:id="rId4"/>
    <p:sldId id="399" r:id="rId5"/>
  </p:sldIdLst>
  <p:sldSz cx="9906000" cy="6858000" type="A4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charset="-122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charset="-122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charset="-122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charset="-122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charset="-122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宋体" charset="-122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宋体" charset="-122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宋体" charset="-122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宋体" charset="-122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3F9"/>
    <a:srgbClr val="465CFF"/>
    <a:srgbClr val="F21ECA"/>
    <a:srgbClr val="E729B5"/>
    <a:srgbClr val="66CCFF"/>
    <a:srgbClr val="107BFC"/>
    <a:srgbClr val="FFCC99"/>
    <a:srgbClr val="FDC5F6"/>
    <a:srgbClr val="0099FF"/>
    <a:srgbClr val="FEC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8" autoAdjust="0"/>
    <p:restoredTop sz="83111" autoAdjust="0"/>
  </p:normalViewPr>
  <p:slideViewPr>
    <p:cSldViewPr snapToGrid="0">
      <p:cViewPr varScale="1">
        <p:scale>
          <a:sx n="114" d="100"/>
          <a:sy n="114" d="100"/>
        </p:scale>
        <p:origin x="-1680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268" y="-84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5486-EA8D-4FE1-94D8-E1BEC18C724A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595C0-0923-4E15-BCD8-8BE4D9FA7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97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422" cy="4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148" y="1"/>
            <a:ext cx="2930421" cy="4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48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639" y="4722493"/>
            <a:ext cx="5409887" cy="44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88"/>
            <a:ext cx="2930422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148" y="9443388"/>
            <a:ext cx="2930421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9" rIns="91317" bIns="45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2139881-5567-4DD9-929C-E9DFE11D3B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40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桌面副本蓝色副本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8" y="0"/>
            <a:ext cx="516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公司全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355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4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8"/>
            <a:ext cx="843121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0" descr="横条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17763"/>
            <a:ext cx="5497513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42950" y="990600"/>
            <a:ext cx="84201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95413" y="3357562"/>
            <a:ext cx="75946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53488" y="0"/>
            <a:ext cx="1052512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85821A4B-1741-41BF-AFE8-F17B0A7914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589948"/>
            <a:ext cx="8915400" cy="1143000"/>
          </a:xfrm>
          <a:prstGeom prst="rect">
            <a:avLst/>
          </a:prstGeom>
        </p:spPr>
        <p:txBody>
          <a:bodyPr anchor="ctr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899747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0"/>
            <a:ext cx="7550441" cy="119675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594600" y="6370638"/>
            <a:ext cx="2311400" cy="476250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	</a:t>
            </a:r>
            <a:fld id="{C0ED343B-CAB2-49D2-9AC3-C88F6C79BCE5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公司全称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620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3" descr="横条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2300"/>
            <a:ext cx="9906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2738" y="106363"/>
            <a:ext cx="4362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诚信赢得天下   科技成就未来</a:t>
            </a:r>
          </a:p>
        </p:txBody>
      </p:sp>
      <p:pic>
        <p:nvPicPr>
          <p:cNvPr id="1029" name="图片 7" descr="海阔天空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6750"/>
            <a:ext cx="9906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ea typeface="宋体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03259" y="777765"/>
            <a:ext cx="318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spc="300" dirty="0" smtClean="0">
                <a:solidFill>
                  <a:schemeClr val="tx1"/>
                </a:solidFill>
              </a:rPr>
              <a:t>T7H</a:t>
            </a:r>
            <a:r>
              <a:rPr lang="zh-CN" altLang="en-US" sz="2400" spc="300" dirty="0" smtClean="0">
                <a:solidFill>
                  <a:schemeClr val="tx1"/>
                </a:solidFill>
              </a:rPr>
              <a:t>上镜壁改模方案</a:t>
            </a:r>
            <a:endParaRPr lang="en-US" altLang="zh-CN" sz="2400" spc="3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3" y="1107347"/>
            <a:ext cx="2545365" cy="192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标注 6"/>
          <p:cNvSpPr/>
          <p:nvPr/>
        </p:nvSpPr>
        <p:spPr bwMode="auto">
          <a:xfrm>
            <a:off x="943099" y="3581580"/>
            <a:ext cx="1545071" cy="391732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上镜壁变更前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43" y="1002951"/>
            <a:ext cx="2831222" cy="21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标注 8"/>
          <p:cNvSpPr/>
          <p:nvPr/>
        </p:nvSpPr>
        <p:spPr bwMode="auto">
          <a:xfrm>
            <a:off x="6782411" y="3581580"/>
            <a:ext cx="1545071" cy="391732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上镜壁变更后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579677" y="2290693"/>
            <a:ext cx="667011" cy="7377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44" y="4194124"/>
            <a:ext cx="2776757" cy="209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8" y="4320331"/>
            <a:ext cx="2720690" cy="205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8260422" y="2290693"/>
            <a:ext cx="667011" cy="7377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cxnSp>
        <p:nvCxnSpPr>
          <p:cNvPr id="14" name="直接箭头连接符 13"/>
          <p:cNvCxnSpPr>
            <a:stCxn id="18" idx="3"/>
          </p:cNvCxnSpPr>
          <p:nvPr/>
        </p:nvCxnSpPr>
        <p:spPr bwMode="auto">
          <a:xfrm>
            <a:off x="5516572" y="2598356"/>
            <a:ext cx="2723665" cy="61204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接箭头连接符 14"/>
          <p:cNvCxnSpPr>
            <a:stCxn id="18" idx="1"/>
          </p:cNvCxnSpPr>
          <p:nvPr/>
        </p:nvCxnSpPr>
        <p:spPr bwMode="auto">
          <a:xfrm flipH="1">
            <a:off x="3246690" y="2598356"/>
            <a:ext cx="724811" cy="61204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圆角矩形标注 17"/>
          <p:cNvSpPr/>
          <p:nvPr/>
        </p:nvSpPr>
        <p:spPr bwMode="auto">
          <a:xfrm>
            <a:off x="3971501" y="1899839"/>
            <a:ext cx="1545071" cy="1397033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chemeClr val="tx1"/>
                </a:solidFill>
              </a:rPr>
              <a:t>镜壁与弹簧配合处进行了优化，与</a:t>
            </a:r>
            <a:r>
              <a:rPr lang="en-US" altLang="zh-CN" sz="1600" dirty="0" smtClean="0">
                <a:solidFill>
                  <a:schemeClr val="tx1"/>
                </a:solidFill>
              </a:rPr>
              <a:t>T5G</a:t>
            </a:r>
            <a:r>
              <a:rPr lang="zh-CN" altLang="en-US" sz="1600" dirty="0" smtClean="0">
                <a:solidFill>
                  <a:schemeClr val="tx1"/>
                </a:solidFill>
              </a:rPr>
              <a:t>镜壁内部结构一致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256108" y="4873117"/>
            <a:ext cx="579372" cy="57133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695282" y="4956314"/>
            <a:ext cx="579372" cy="57133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23" name="圆角矩形标注 22"/>
          <p:cNvSpPr/>
          <p:nvPr/>
        </p:nvSpPr>
        <p:spPr bwMode="auto">
          <a:xfrm>
            <a:off x="3971500" y="4745938"/>
            <a:ext cx="1545071" cy="1397033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镜壁档位进行了统一调整，与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T5G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档位一致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cxnSp>
        <p:nvCxnSpPr>
          <p:cNvPr id="24" name="直接箭头连接符 23"/>
          <p:cNvCxnSpPr>
            <a:stCxn id="23" idx="1"/>
          </p:cNvCxnSpPr>
          <p:nvPr/>
        </p:nvCxnSpPr>
        <p:spPr bwMode="auto">
          <a:xfrm flipH="1" flipV="1">
            <a:off x="2864678" y="5189388"/>
            <a:ext cx="1106822" cy="255067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23" idx="3"/>
          </p:cNvCxnSpPr>
          <p:nvPr/>
        </p:nvCxnSpPr>
        <p:spPr bwMode="auto">
          <a:xfrm flipV="1">
            <a:off x="5516571" y="5241983"/>
            <a:ext cx="1178594" cy="202472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84416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4561" y="1351896"/>
            <a:ext cx="2452644" cy="158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085" y="3759175"/>
            <a:ext cx="2624619" cy="169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71434" y="1351896"/>
            <a:ext cx="2640206" cy="170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34" y="3966087"/>
            <a:ext cx="2737869" cy="17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6655509" y="2253098"/>
            <a:ext cx="584190" cy="6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789583" y="2060213"/>
            <a:ext cx="557624" cy="6242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670736" y="4168974"/>
            <a:ext cx="584190" cy="6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505903" y="4168975"/>
            <a:ext cx="584190" cy="6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cxnSp>
        <p:nvCxnSpPr>
          <p:cNvPr id="12" name="直接箭头连接符 11"/>
          <p:cNvCxnSpPr>
            <a:stCxn id="20" idx="3"/>
          </p:cNvCxnSpPr>
          <p:nvPr/>
        </p:nvCxnSpPr>
        <p:spPr bwMode="auto">
          <a:xfrm>
            <a:off x="5830349" y="2440834"/>
            <a:ext cx="832723" cy="151872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接箭头连接符 12"/>
          <p:cNvCxnSpPr>
            <a:stCxn id="20" idx="1"/>
          </p:cNvCxnSpPr>
          <p:nvPr/>
        </p:nvCxnSpPr>
        <p:spPr bwMode="auto">
          <a:xfrm flipH="1">
            <a:off x="3347208" y="2440834"/>
            <a:ext cx="938070" cy="0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接箭头连接符 13"/>
          <p:cNvCxnSpPr>
            <a:stCxn id="24" idx="3"/>
            <a:endCxn id="11" idx="1"/>
          </p:cNvCxnSpPr>
          <p:nvPr/>
        </p:nvCxnSpPr>
        <p:spPr bwMode="auto">
          <a:xfrm>
            <a:off x="5830349" y="4508583"/>
            <a:ext cx="675554" cy="1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>
            <a:stCxn id="24" idx="1"/>
            <a:endCxn id="10" idx="3"/>
          </p:cNvCxnSpPr>
          <p:nvPr/>
        </p:nvCxnSpPr>
        <p:spPr bwMode="auto">
          <a:xfrm flipH="1">
            <a:off x="3254926" y="4508583"/>
            <a:ext cx="1030352" cy="0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圆角矩形标注 19"/>
          <p:cNvSpPr/>
          <p:nvPr/>
        </p:nvSpPr>
        <p:spPr bwMode="auto">
          <a:xfrm>
            <a:off x="4285278" y="1742317"/>
            <a:ext cx="1545071" cy="1397033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chemeClr val="tx1"/>
                </a:solidFill>
              </a:rPr>
              <a:t>镜壁与弹簧配合处进行了优化，与</a:t>
            </a:r>
            <a:r>
              <a:rPr lang="en-US" altLang="zh-CN" sz="1600" dirty="0" smtClean="0">
                <a:solidFill>
                  <a:schemeClr val="tx1"/>
                </a:solidFill>
              </a:rPr>
              <a:t>T5G</a:t>
            </a:r>
            <a:r>
              <a:rPr lang="zh-CN" altLang="en-US" sz="1600" dirty="0" smtClean="0">
                <a:solidFill>
                  <a:schemeClr val="tx1"/>
                </a:solidFill>
              </a:rPr>
              <a:t>镜壁内部结构一致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389330" y="890231"/>
            <a:ext cx="3183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spc="300" dirty="0" smtClean="0">
                <a:solidFill>
                  <a:schemeClr val="tx1"/>
                </a:solidFill>
              </a:rPr>
              <a:t>T7H</a:t>
            </a:r>
            <a:r>
              <a:rPr lang="zh-CN" altLang="en-US" sz="2400" spc="300" dirty="0">
                <a:solidFill>
                  <a:schemeClr val="tx1"/>
                </a:solidFill>
              </a:rPr>
              <a:t>下</a:t>
            </a:r>
            <a:r>
              <a:rPr lang="zh-CN" altLang="en-US" sz="2400" spc="300" dirty="0" smtClean="0">
                <a:solidFill>
                  <a:schemeClr val="tx1"/>
                </a:solidFill>
              </a:rPr>
              <a:t>镜壁改模方案</a:t>
            </a:r>
            <a:endParaRPr lang="en-US" altLang="zh-CN" sz="2400" spc="300" dirty="0" smtClean="0">
              <a:solidFill>
                <a:schemeClr val="tx1"/>
              </a:solidFill>
            </a:endParaRPr>
          </a:p>
        </p:txBody>
      </p:sp>
      <p:sp>
        <p:nvSpPr>
          <p:cNvPr id="24" name="圆角矩形标注 23"/>
          <p:cNvSpPr/>
          <p:nvPr/>
        </p:nvSpPr>
        <p:spPr bwMode="auto">
          <a:xfrm>
            <a:off x="4285278" y="3810066"/>
            <a:ext cx="1545071" cy="1397033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镜壁档位进行了统一调整，与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T5G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档位一致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26" name="圆角矩形标注 25"/>
          <p:cNvSpPr/>
          <p:nvPr/>
        </p:nvSpPr>
        <p:spPr bwMode="auto">
          <a:xfrm>
            <a:off x="6865110" y="3141231"/>
            <a:ext cx="1545071" cy="391732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下镜壁变更前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27" name="圆角矩形标注 26"/>
          <p:cNvSpPr/>
          <p:nvPr/>
        </p:nvSpPr>
        <p:spPr bwMode="auto">
          <a:xfrm>
            <a:off x="1417760" y="3308656"/>
            <a:ext cx="1545071" cy="391732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solidFill>
                  <a:schemeClr val="tx1"/>
                </a:solidFill>
              </a:rPr>
              <a:t>下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镜壁变更后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645569" y="5730298"/>
            <a:ext cx="5215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600" spc="300" dirty="0" smtClean="0">
                <a:solidFill>
                  <a:srgbClr val="FF0000"/>
                </a:solidFill>
              </a:rPr>
              <a:t>上下镜壁共用一套模具，在进行注塑时更换档位处的镶块来进行实现一个模具两套产品</a:t>
            </a:r>
            <a:r>
              <a:rPr lang="en-US" altLang="zh-CN" sz="1600" spc="300" dirty="0" smtClean="0">
                <a:solidFill>
                  <a:srgbClr val="FF0000"/>
                </a:solidFill>
              </a:rPr>
              <a:t>,</a:t>
            </a:r>
            <a:r>
              <a:rPr lang="zh-CN" altLang="en-US" sz="1600" spc="300" dirty="0" smtClean="0">
                <a:solidFill>
                  <a:srgbClr val="FF0000"/>
                </a:solidFill>
              </a:rPr>
              <a:t>此处与</a:t>
            </a:r>
            <a:r>
              <a:rPr lang="en-US" altLang="zh-CN" sz="1600" spc="300" dirty="0" smtClean="0">
                <a:solidFill>
                  <a:srgbClr val="FF0000"/>
                </a:solidFill>
              </a:rPr>
              <a:t>T5G</a:t>
            </a:r>
            <a:r>
              <a:rPr lang="zh-CN" altLang="en-US" sz="1600" spc="300" dirty="0" smtClean="0">
                <a:solidFill>
                  <a:srgbClr val="FF0000"/>
                </a:solidFill>
              </a:rPr>
              <a:t>模具相同</a:t>
            </a:r>
            <a:endParaRPr lang="en-US" altLang="zh-CN" sz="1600" spc="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60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03259" y="777765"/>
            <a:ext cx="3632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spc="300" dirty="0" smtClean="0">
                <a:solidFill>
                  <a:schemeClr val="tx1"/>
                </a:solidFill>
              </a:rPr>
              <a:t>T7H</a:t>
            </a:r>
            <a:r>
              <a:rPr lang="zh-CN" altLang="en-US" sz="2400" spc="300" dirty="0" smtClean="0">
                <a:solidFill>
                  <a:schemeClr val="tx1"/>
                </a:solidFill>
              </a:rPr>
              <a:t>上安装座改模方案</a:t>
            </a:r>
            <a:endParaRPr lang="en-US" altLang="zh-CN" sz="2400" spc="3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59305" y="1008597"/>
            <a:ext cx="2090738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78682" y="4232792"/>
            <a:ext cx="1984113" cy="245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9414" y="1088095"/>
            <a:ext cx="1821809" cy="225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2769" y="4066814"/>
            <a:ext cx="1979585" cy="2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标注 8"/>
          <p:cNvSpPr/>
          <p:nvPr/>
        </p:nvSpPr>
        <p:spPr bwMode="auto">
          <a:xfrm>
            <a:off x="1130025" y="3589450"/>
            <a:ext cx="1789344" cy="391732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上安装座变更前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6969337" y="3589450"/>
            <a:ext cx="1813936" cy="391732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上安装座变更后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126672" y="1479137"/>
            <a:ext cx="876587" cy="90333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041402" y="1456145"/>
            <a:ext cx="978473" cy="90333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4038613" y="1460072"/>
            <a:ext cx="1758180" cy="1449528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chemeClr val="tx1"/>
                </a:solidFill>
              </a:rPr>
              <a:t>上安装座与弹簧配合处进行了优化，与</a:t>
            </a:r>
            <a:r>
              <a:rPr lang="en-US" altLang="zh-CN" sz="1600" dirty="0" smtClean="0">
                <a:solidFill>
                  <a:schemeClr val="tx1"/>
                </a:solidFill>
              </a:rPr>
              <a:t>T5G</a:t>
            </a:r>
            <a:r>
              <a:rPr lang="zh-CN" altLang="en-US" sz="1600" dirty="0" smtClean="0">
                <a:solidFill>
                  <a:schemeClr val="tx1"/>
                </a:solidFill>
              </a:rPr>
              <a:t>上安装座内部结构一致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cxnSp>
        <p:nvCxnSpPr>
          <p:cNvPr id="15" name="直接箭头连接符 14"/>
          <p:cNvCxnSpPr>
            <a:stCxn id="13" idx="3"/>
          </p:cNvCxnSpPr>
          <p:nvPr/>
        </p:nvCxnSpPr>
        <p:spPr bwMode="auto">
          <a:xfrm flipV="1">
            <a:off x="5796793" y="1938415"/>
            <a:ext cx="1244610" cy="246421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flipH="1" flipV="1">
            <a:off x="3003259" y="1930805"/>
            <a:ext cx="988248" cy="342590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33741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 bwMode="auto">
          <a:xfrm flipH="1" flipV="1">
            <a:off x="5721292" y="3858936"/>
            <a:ext cx="2097247" cy="1535185"/>
          </a:xfrm>
          <a:prstGeom prst="straightConnector1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4" y="1251228"/>
            <a:ext cx="2914250" cy="18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1" y="4004452"/>
            <a:ext cx="2693336" cy="173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01" y="1163143"/>
            <a:ext cx="2790572" cy="179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01" y="4052963"/>
            <a:ext cx="2851994" cy="183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1409464" y="1498151"/>
            <a:ext cx="1098843" cy="10353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322908" y="4247946"/>
            <a:ext cx="1084732" cy="7545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846928" y="1417738"/>
            <a:ext cx="1098843" cy="86881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396349" y="4251063"/>
            <a:ext cx="1098843" cy="86881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charset="-122"/>
              <a:ea typeface="宋体" charset="-122"/>
            </a:endParaRPr>
          </a:p>
        </p:txBody>
      </p:sp>
      <p:cxnSp>
        <p:nvCxnSpPr>
          <p:cNvPr id="16" name="直接箭头连接符 15"/>
          <p:cNvCxnSpPr>
            <a:stCxn id="28" idx="1"/>
          </p:cNvCxnSpPr>
          <p:nvPr/>
        </p:nvCxnSpPr>
        <p:spPr bwMode="auto">
          <a:xfrm flipH="1" flipV="1">
            <a:off x="2486145" y="2062229"/>
            <a:ext cx="1270627" cy="127932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接箭头连接符 16"/>
          <p:cNvCxnSpPr>
            <a:stCxn id="23" idx="1"/>
          </p:cNvCxnSpPr>
          <p:nvPr/>
        </p:nvCxnSpPr>
        <p:spPr bwMode="auto">
          <a:xfrm flipH="1">
            <a:off x="2417527" y="4653189"/>
            <a:ext cx="1758694" cy="32280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直接箭头连接符 18"/>
          <p:cNvCxnSpPr>
            <a:stCxn id="28" idx="3"/>
          </p:cNvCxnSpPr>
          <p:nvPr/>
        </p:nvCxnSpPr>
        <p:spPr bwMode="auto">
          <a:xfrm flipV="1">
            <a:off x="5494789" y="1929106"/>
            <a:ext cx="1311839" cy="261055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>
            <a:stCxn id="23" idx="3"/>
          </p:cNvCxnSpPr>
          <p:nvPr/>
        </p:nvCxnSpPr>
        <p:spPr bwMode="auto">
          <a:xfrm>
            <a:off x="5796793" y="4653189"/>
            <a:ext cx="1552503" cy="105417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圆角矩形标注 22"/>
          <p:cNvSpPr/>
          <p:nvPr/>
        </p:nvSpPr>
        <p:spPr bwMode="auto">
          <a:xfrm>
            <a:off x="4176221" y="3912257"/>
            <a:ext cx="1620572" cy="1481864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chemeClr val="tx1"/>
                </a:solidFill>
              </a:rPr>
              <a:t>下安装座与弹簧配合处进行了优化，与</a:t>
            </a:r>
            <a:r>
              <a:rPr lang="en-US" altLang="zh-CN" sz="1600" dirty="0" smtClean="0">
                <a:solidFill>
                  <a:schemeClr val="tx1"/>
                </a:solidFill>
              </a:rPr>
              <a:t>T5G</a:t>
            </a:r>
            <a:r>
              <a:rPr lang="zh-CN" altLang="en-US" sz="1600" dirty="0" smtClean="0">
                <a:solidFill>
                  <a:schemeClr val="tx1"/>
                </a:solidFill>
              </a:rPr>
              <a:t>下安装座内部结构一致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28" name="圆角矩形标注 27"/>
          <p:cNvSpPr/>
          <p:nvPr/>
        </p:nvSpPr>
        <p:spPr bwMode="auto">
          <a:xfrm>
            <a:off x="3756772" y="1433304"/>
            <a:ext cx="1738017" cy="1513713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下安装座档位进行了统一调整，与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T5G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档位一致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31" name="圆角矩形标注 30"/>
          <p:cNvSpPr/>
          <p:nvPr/>
        </p:nvSpPr>
        <p:spPr bwMode="auto">
          <a:xfrm>
            <a:off x="6846928" y="3243182"/>
            <a:ext cx="1997460" cy="391732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下安装座变更后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32" name="圆角矩形标注 31"/>
          <p:cNvSpPr/>
          <p:nvPr/>
        </p:nvSpPr>
        <p:spPr bwMode="auto">
          <a:xfrm>
            <a:off x="996264" y="3453310"/>
            <a:ext cx="1822437" cy="391732"/>
          </a:xfrm>
          <a:prstGeom prst="wedgeRoundRectCallout">
            <a:avLst>
              <a:gd name="adj1" fmla="val -10923"/>
              <a:gd name="adj2" fmla="val -49503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charset="-122"/>
                <a:ea typeface="宋体" charset="-122"/>
              </a:rPr>
              <a:t>下安装座变更前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135016" y="789563"/>
            <a:ext cx="3567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spc="300" dirty="0" smtClean="0">
                <a:solidFill>
                  <a:schemeClr val="tx1"/>
                </a:solidFill>
              </a:rPr>
              <a:t>T7H</a:t>
            </a:r>
            <a:r>
              <a:rPr lang="zh-CN" altLang="en-US" sz="2400" spc="300" dirty="0" smtClean="0">
                <a:solidFill>
                  <a:schemeClr val="tx1"/>
                </a:solidFill>
              </a:rPr>
              <a:t>下安装座</a:t>
            </a:r>
            <a:r>
              <a:rPr lang="zh-CN" altLang="en-US" sz="2400" spc="300" dirty="0" smtClean="0">
                <a:solidFill>
                  <a:schemeClr val="tx1"/>
                </a:solidFill>
              </a:rPr>
              <a:t>改模方案</a:t>
            </a:r>
            <a:endParaRPr lang="en-US" altLang="zh-CN" sz="2400" spc="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55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宋体" charset="-122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宋体" charset="-122"/>
            <a:ea typeface="宋体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3730137</TotalTime>
  <Words>215</Words>
  <Application>Microsoft Office PowerPoint</Application>
  <PresentationFormat>A4 纸张(210x297 毫米)</PresentationFormat>
  <Paragraphs>20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Profile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北京光华荣昌汽车部件有限公司</dc:title>
  <dc:creator>钮丽丽</dc:creator>
  <cp:lastModifiedBy>亢宝禄</cp:lastModifiedBy>
  <cp:revision>3164</cp:revision>
  <cp:lastPrinted>2018-12-22T05:10:43Z</cp:lastPrinted>
  <dcterms:created xsi:type="dcterms:W3CDTF">2007-09-14T06:23:52Z</dcterms:created>
  <dcterms:modified xsi:type="dcterms:W3CDTF">2020-12-16T09:07:39Z</dcterms:modified>
</cp:coreProperties>
</file>