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3" r:id="rId3"/>
    <p:sldMasterId id="2147483677" r:id="rId4"/>
  </p:sldMasterIdLst>
  <p:notesMasterIdLst>
    <p:notesMasterId r:id="rId6"/>
  </p:notesMasterIdLst>
  <p:handoutMasterIdLst>
    <p:handoutMasterId r:id="rId9"/>
  </p:handoutMasterIdLst>
  <p:sldIdLst>
    <p:sldId id="623" r:id="rId5"/>
    <p:sldId id="991" r:id="rId7"/>
    <p:sldId id="626" r:id="rId8"/>
  </p:sldIdLst>
  <p:sldSz cx="9144000" cy="6858000" type="screen4x3"/>
  <p:notesSz cx="9942195" cy="6760845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CC"/>
    <a:srgbClr val="12DC2A"/>
    <a:srgbClr val="99FF99"/>
    <a:srgbClr val="80C5CA"/>
    <a:srgbClr val="000066"/>
    <a:srgbClr val="FFFF99"/>
    <a:srgbClr val="E8F2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05" autoAdjust="0"/>
    <p:restoredTop sz="94559" autoAdjust="0"/>
  </p:normalViewPr>
  <p:slideViewPr>
    <p:cSldViewPr>
      <p:cViewPr varScale="1">
        <p:scale>
          <a:sx n="108" d="100"/>
          <a:sy n="108" d="100"/>
        </p:scale>
        <p:origin x="-1830" y="-84"/>
      </p:cViewPr>
      <p:guideLst>
        <p:guide orient="horz" pos="214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-1771" y="-82"/>
      </p:cViewPr>
      <p:guideLst>
        <p:guide orient="horz" pos="2115"/>
        <p:guide pos="313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slide" Target="slides/slide3.xml"/><Relationship Id="rId7" Type="http://schemas.openxmlformats.org/officeDocument/2006/relationships/slide" Target="slides/slide2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10063" cy="338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13" tIns="45708" rIns="91413" bIns="45708" numCol="1" anchor="t" anchorCtr="0" compatLnSpc="1"/>
          <a:lstStyle>
            <a:lvl1pPr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30863" y="0"/>
            <a:ext cx="4310062" cy="338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13" tIns="45708" rIns="91413" bIns="45708" numCol="1" anchor="t" anchorCtr="0" compatLnSpc="1"/>
          <a:lstStyle>
            <a:lvl1pPr algn="r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21438"/>
            <a:ext cx="4310063" cy="3381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13" tIns="45708" rIns="91413" bIns="45708" numCol="1" anchor="b" anchorCtr="0" compatLnSpc="1"/>
          <a:lstStyle>
            <a:lvl1pPr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30863" y="6421438"/>
            <a:ext cx="4310062" cy="3381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13" tIns="45708" rIns="91413" bIns="45708" numCol="1" anchor="b" anchorCtr="0" compatLnSpc="1"/>
          <a:lstStyle>
            <a:lvl1pPr algn="r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178A4C23-B90D-419A-9DCF-06142CC9CF6A}" type="slidenum">
              <a:rPr lang="en-US" altLang="zh-CN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8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8475" cy="338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048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32450" y="0"/>
            <a:ext cx="4308475" cy="338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5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79775" y="506413"/>
            <a:ext cx="3382963" cy="25368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</p:spPr>
      </p:sp>
      <p:sp>
        <p:nvSpPr>
          <p:cNvPr id="5048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3775" y="3211513"/>
            <a:ext cx="7954963" cy="30432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noProof="0" smtClean="0"/>
              <a:t>单击此处编辑母版文本样式</a:t>
            </a:r>
            <a:endParaRPr lang="zh-CN" altLang="en-US" noProof="0" smtClean="0"/>
          </a:p>
          <a:p>
            <a:pPr lvl="1"/>
            <a:r>
              <a:rPr lang="zh-CN" altLang="en-US" noProof="0" smtClean="0"/>
              <a:t>第二级</a:t>
            </a:r>
            <a:endParaRPr lang="zh-CN" altLang="en-US" noProof="0" smtClean="0"/>
          </a:p>
          <a:p>
            <a:pPr lvl="2"/>
            <a:r>
              <a:rPr lang="zh-CN" altLang="en-US" noProof="0" smtClean="0"/>
              <a:t>第三级</a:t>
            </a:r>
            <a:endParaRPr lang="zh-CN" altLang="en-US" noProof="0" smtClean="0"/>
          </a:p>
          <a:p>
            <a:pPr lvl="3"/>
            <a:r>
              <a:rPr lang="zh-CN" altLang="en-US" noProof="0" smtClean="0"/>
              <a:t>第四级</a:t>
            </a:r>
            <a:endParaRPr lang="zh-CN" altLang="en-US" noProof="0" smtClean="0"/>
          </a:p>
          <a:p>
            <a:pPr lvl="4"/>
            <a:r>
              <a:rPr lang="zh-CN" altLang="en-US" noProof="0" smtClean="0"/>
              <a:t>第五级</a:t>
            </a:r>
            <a:endParaRPr lang="zh-CN" altLang="en-US" noProof="0" smtClean="0"/>
          </a:p>
        </p:txBody>
      </p:sp>
      <p:sp>
        <p:nvSpPr>
          <p:cNvPr id="5048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21438"/>
            <a:ext cx="4308475" cy="3381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048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32450" y="6421438"/>
            <a:ext cx="4308475" cy="3381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371B8541-1343-46A1-95E1-6CDBF6511243}" type="slidenum">
              <a:rPr lang="en-US" altLang="zh-CN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36195" name="备注占位符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 smtClean="0">
              <a:latin typeface="Arial" panose="020B0604020202020204" pitchFamily="34" charset="0"/>
            </a:endParaRPr>
          </a:p>
        </p:txBody>
      </p:sp>
      <p:sp>
        <p:nvSpPr>
          <p:cNvPr id="136196" name="灯片编号占位符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</a:ln>
        </p:spPr>
        <p:txBody>
          <a:bodyPr/>
          <a:lstStyle/>
          <a:p>
            <a:fld id="{59FCA956-FCF2-4C3B-8BB9-40BEACDB7C6C}" type="slidenum">
              <a:rPr lang="en-US" altLang="zh-CN" smtClean="0">
                <a:latin typeface="Arial" panose="020B0604020202020204" pitchFamily="34" charset="0"/>
              </a:rPr>
            </a:fld>
            <a:endParaRPr lang="en-US" altLang="zh-CN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41315" name="备注占位符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41316" name="灯片编号占位符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</a:ln>
        </p:spPr>
        <p:txBody>
          <a:bodyPr/>
          <a:lstStyle/>
          <a:p>
            <a:fld id="{61D55B27-A03B-46B9-9EDD-3673798C7AE5}" type="slidenum">
              <a:rPr lang="en-US" altLang="zh-CN" smtClean="0">
                <a:latin typeface="Arial" panose="020B0604020202020204" pitchFamily="34" charset="0"/>
              </a:rPr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zh-CN" altLang="en-US" noProof="0" smtClean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 txBox="1"/>
          <p:nvPr userDrawn="1"/>
        </p:nvSpPr>
        <p:spPr>
          <a:xfrm>
            <a:off x="815975" y="131763"/>
            <a:ext cx="8229600" cy="582612"/>
          </a:xfrm>
          <a:prstGeom prst="rect">
            <a:avLst/>
          </a:prstGeom>
        </p:spPr>
        <p:txBody>
          <a:bodyPr anchor="ctr"/>
          <a:lstStyle>
            <a:lvl1pPr algn="l">
              <a:defRPr sz="3600"/>
            </a:lvl1pPr>
          </a:lstStyle>
          <a:p>
            <a:pPr fontAlgn="auto">
              <a:spcAft>
                <a:spcPts val="0"/>
              </a:spcAft>
              <a:defRPr/>
            </a:pPr>
            <a:endParaRPr lang="zh-CN" altLang="en-US" dirty="0">
              <a:latin typeface="+mj-lt"/>
              <a:ea typeface="+mj-ea"/>
              <a:cs typeface="+mj-cs"/>
            </a:endParaRPr>
          </a:p>
        </p:txBody>
      </p:sp>
      <p:sp>
        <p:nvSpPr>
          <p:cNvPr id="3" name="日期占位符 3"/>
          <p:cNvSpPr txBox="1"/>
          <p:nvPr userDrawn="1"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17E68AD-3D93-426F-B53B-4AAFF12E6591}" type="datetime1">
              <a:rPr lang="zh-CN" altLang="en-US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rPr>
            </a:fld>
            <a:endParaRPr lang="zh-CN" altLang="en-US" sz="1200">
              <a:solidFill>
                <a:schemeClr val="tx1">
                  <a:tint val="7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4" name="灯片编号占位符 5"/>
          <p:cNvSpPr txBox="1"/>
          <p:nvPr userDrawn="1"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CAF65067-D1A4-48E3-8232-29A13648DD82}" type="slidenum">
              <a:rPr lang="zh-CN" altLang="en-US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rPr>
            </a:fld>
            <a:endParaRPr lang="zh-CN" altLang="en-US" sz="1200">
              <a:solidFill>
                <a:schemeClr val="tx1">
                  <a:tint val="7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40622-DEBD-4B64-A842-AE2E3D62A997}" type="datetime1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2179A-7D85-46AC-90FB-41CB9884C14E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DC8A1-65BE-4644-91A6-07A53F95C53D}" type="datetime1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E9FA6B-76A7-44F3-8099-1F9FDF8A9607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5B815E-0296-42EB-9585-22A1EBDB17B8}" type="datetime1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BD276F-D0B9-46CF-9216-F9C56238AB16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B52ECD-223A-4426-BD60-3726EC0BE135}" type="datetime1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11DE2D-A0E9-44CE-904D-94BB766EBDE5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2E7FE-A107-4420-BEB0-087BFFFE6B3F}" type="datetime1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40DD6D-5903-47EC-B93B-4A6818B04ECD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B63C6A-263D-4831-A127-63B0FD7CD2BE}" type="datetime1">
              <a:rPr lang="zh-CN" altLang="en-US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B2D3E2-6A21-475B-98BA-932D87BFAEFC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D2D82-37C1-469B-B977-D63997E470C5}" type="datetime1">
              <a:rPr lang="zh-CN" altLang="en-US"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7B09B-E493-412D-A7E8-89390359D444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B9C132-F3C0-45E6-B205-7218F646BD14}" type="datetime1">
              <a:rPr lang="zh-CN" altLang="en-US"/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80830-C4CB-46E4-9629-36262A4D71B6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042DF-DFF4-48F4-9512-A021343270E9}" type="datetime1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AAFFF5-AE81-4380-9A42-1C81403FEAE2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54610-F5DE-4BA6-97D9-7CC9BE170145}" type="datetime1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668ED-7CD5-4AC3-9A35-87CC8217936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4553F9-A976-4F22-8F31-C52135AA972C}" type="datetime1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055A1A-87C7-4068-AEDE-B5BE45F29940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93FFC-BE8D-435D-9369-6F1A919D4DC8}" type="datetime1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62CE86-AAB1-42BF-95A0-924BFCC8FAB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 txBox="1"/>
          <p:nvPr userDrawn="1"/>
        </p:nvSpPr>
        <p:spPr>
          <a:xfrm>
            <a:off x="815975" y="131763"/>
            <a:ext cx="8229600" cy="582612"/>
          </a:xfrm>
          <a:prstGeom prst="rect">
            <a:avLst/>
          </a:prstGeom>
        </p:spPr>
        <p:txBody>
          <a:bodyPr anchor="ctr"/>
          <a:lstStyle>
            <a:lvl1pPr algn="l">
              <a:defRPr sz="3600"/>
            </a:lvl1pPr>
          </a:lstStyle>
          <a:p>
            <a:pPr fontAlgn="auto">
              <a:spcAft>
                <a:spcPts val="0"/>
              </a:spcAft>
              <a:defRPr/>
            </a:pPr>
            <a:endParaRPr lang="zh-CN" altLang="en-US" dirty="0">
              <a:latin typeface="+mj-lt"/>
              <a:ea typeface="+mj-ea"/>
              <a:cs typeface="+mj-cs"/>
            </a:endParaRPr>
          </a:p>
        </p:txBody>
      </p:sp>
      <p:sp>
        <p:nvSpPr>
          <p:cNvPr id="3" name="日期占位符 3"/>
          <p:cNvSpPr txBox="1"/>
          <p:nvPr userDrawn="1"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17E68AD-3D93-426F-B53B-4AAFF12E6591}" type="datetime1">
              <a:rPr lang="zh-CN" altLang="en-US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rPr>
            </a:fld>
            <a:endParaRPr lang="zh-CN" altLang="en-US" sz="1200">
              <a:solidFill>
                <a:schemeClr val="tx1">
                  <a:tint val="7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4" name="灯片编号占位符 5"/>
          <p:cNvSpPr txBox="1"/>
          <p:nvPr userDrawn="1"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975B61D7-3E13-432B-BF5D-8619F928892C}" type="slidenum">
              <a:rPr lang="zh-CN" altLang="en-US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rPr>
            </a:fld>
            <a:endParaRPr lang="zh-CN" altLang="en-US" sz="1200">
              <a:solidFill>
                <a:schemeClr val="tx1">
                  <a:tint val="7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31E1F-8C30-4170-A4E5-DC854B1BB2D1}" type="datetime1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BF382-AF9E-4154-BE1B-E98F3D166225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 txBox="1"/>
          <p:nvPr userDrawn="1"/>
        </p:nvSpPr>
        <p:spPr>
          <a:xfrm>
            <a:off x="815975" y="131763"/>
            <a:ext cx="8229600" cy="582612"/>
          </a:xfrm>
          <a:prstGeom prst="rect">
            <a:avLst/>
          </a:prstGeom>
        </p:spPr>
        <p:txBody>
          <a:bodyPr anchor="ctr"/>
          <a:lstStyle>
            <a:lvl1pPr algn="l">
              <a:defRPr sz="3600"/>
            </a:lvl1pPr>
          </a:lstStyle>
          <a:p>
            <a:pPr fontAlgn="auto">
              <a:spcAft>
                <a:spcPts val="0"/>
              </a:spcAft>
              <a:defRPr/>
            </a:pPr>
            <a:endParaRPr lang="zh-CN" altLang="en-US" dirty="0">
              <a:latin typeface="+mj-lt"/>
              <a:ea typeface="+mj-ea"/>
              <a:cs typeface="+mj-cs"/>
            </a:endParaRPr>
          </a:p>
        </p:txBody>
      </p:sp>
      <p:sp>
        <p:nvSpPr>
          <p:cNvPr id="3" name="日期占位符 3"/>
          <p:cNvSpPr txBox="1"/>
          <p:nvPr userDrawn="1"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17E68AD-3D93-426F-B53B-4AAFF12E6591}" type="datetime1">
              <a:rPr lang="zh-CN" altLang="en-US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rPr>
            </a:fld>
            <a:endParaRPr lang="zh-CN" altLang="en-US" sz="1200">
              <a:solidFill>
                <a:schemeClr val="tx1">
                  <a:tint val="7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4" name="灯片编号占位符 5"/>
          <p:cNvSpPr txBox="1"/>
          <p:nvPr userDrawn="1"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35B6A114-2F7B-4396-9E7B-F99AD2B151B6}" type="slidenum">
              <a:rPr lang="zh-CN" altLang="en-US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rPr>
            </a:fld>
            <a:endParaRPr lang="zh-CN" altLang="en-US" sz="1200">
              <a:solidFill>
                <a:schemeClr val="tx1">
                  <a:tint val="7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86D69-456C-40A3-87E5-45B375C1F6F9}" type="datetime1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B038D2-66BB-4864-AEF4-64BEF8D62740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6043A8-18B6-4FC1-B062-2CFAD2736D36}" type="datetime1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05C2FF-BE13-4EB4-A04B-32875B4F9C36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FD9050-9898-4EDB-8221-1D4A1C5D3CBB}" type="datetime1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AD9D7-DD06-4573-98D3-F9AAF1DD7A61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909A3-9B03-4CEB-908B-3666A842B8F9}" type="datetime1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063F86-07A6-49D0-B408-08AC884A9411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510BF-9446-4FAE-B783-B81F6702DFFB}" type="datetime1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FCE648-998E-4246-9382-FF730D9D3A2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BFF428-1DA3-4FC8-A39F-B66860AA7449}" type="datetime1">
              <a:rPr lang="zh-CN" altLang="en-US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225F1B-1C8B-4227-AE34-1A092A85C54C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66FEBD-D77B-4BBB-A87A-273080FAF381}" type="datetime1">
              <a:rPr lang="zh-CN" altLang="en-US"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41BE4-1E13-4ECF-8C8D-2C8D9F0D5B70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4C744-DDC9-4B43-8FEE-E6881D2CA9F5}" type="datetime1">
              <a:rPr lang="zh-CN" altLang="en-US"/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B16AD-0CB6-4E4C-85EB-72DCE914F0D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32E6E-D13F-466D-89C5-5ACFC2F9A767}" type="datetime1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69E2B-BC54-4F3E-A38A-9387F1BF2E12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B940E4-7C5A-41C6-ABE1-46467D59B2F3}" type="datetime1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0EB378-4EA1-46F9-A8FC-A86FB4EF022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11A969-9D36-42E9-A15E-7F939E4212AB}" type="datetime1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F7515-19F0-4A7E-8A52-6B522C2A3A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69528E-1EFD-4F10-8566-D87F9E75756D}" type="datetime1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1EA31D-4D01-419F-8106-89CC99C0E13F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image" Target="../media/image3.png"/><Relationship Id="rId16" Type="http://schemas.openxmlformats.org/officeDocument/2006/relationships/image" Target="../media/image2.png"/><Relationship Id="rId15" Type="http://schemas.openxmlformats.org/officeDocument/2006/relationships/image" Target="../media/image1.jpeg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3.xml"/><Relationship Id="rId8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4" Type="http://schemas.openxmlformats.org/officeDocument/2006/relationships/image" Target="../media/image1.jpeg"/><Relationship Id="rId13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24.xml"/><Relationship Id="rId1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6.xml"/><Relationship Id="rId8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3.xml"/><Relationship Id="rId5" Type="http://schemas.openxmlformats.org/officeDocument/2006/relationships/slideLayout" Target="../slideLayouts/slideLayout32.xml"/><Relationship Id="rId4" Type="http://schemas.openxmlformats.org/officeDocument/2006/relationships/slideLayout" Target="../slideLayouts/slideLayout31.xml"/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3" Type="http://schemas.openxmlformats.org/officeDocument/2006/relationships/theme" Target="../theme/theme3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5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3"/>
          <p:cNvSpPr>
            <a:spLocks noChangeShapeType="1"/>
          </p:cNvSpPr>
          <p:nvPr/>
        </p:nvSpPr>
        <p:spPr bwMode="auto">
          <a:xfrm rot="-143156">
            <a:off x="106363" y="504825"/>
            <a:ext cx="4032250" cy="185738"/>
          </a:xfrm>
          <a:prstGeom prst="line">
            <a:avLst/>
          </a:prstGeom>
          <a:noFill/>
          <a:ln w="63500">
            <a:solidFill>
              <a:srgbClr val="06509A"/>
            </a:solidFill>
            <a:prstDash val="sysDot"/>
            <a:rou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zh-CN" altLang="en-US">
              <a:latin typeface="Arial" panose="020B0604020202020204" pitchFamily="34" charset="0"/>
              <a:ea typeface="方正兰亭黑_GBK" pitchFamily="2" charset="-122"/>
            </a:endParaRPr>
          </a:p>
        </p:txBody>
      </p:sp>
      <p:sp>
        <p:nvSpPr>
          <p:cNvPr id="1027" name="Line 4"/>
          <p:cNvSpPr>
            <a:spLocks noChangeShapeType="1"/>
          </p:cNvSpPr>
          <p:nvPr/>
        </p:nvSpPr>
        <p:spPr bwMode="auto">
          <a:xfrm rot="-143156">
            <a:off x="4211638" y="484188"/>
            <a:ext cx="4811712" cy="201612"/>
          </a:xfrm>
          <a:prstGeom prst="line">
            <a:avLst/>
          </a:prstGeom>
          <a:noFill/>
          <a:ln w="47625">
            <a:solidFill>
              <a:srgbClr val="06509A"/>
            </a:solidFill>
            <a:rou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zh-CN" altLang="en-US">
              <a:latin typeface="Arial" panose="020B0604020202020204" pitchFamily="34" charset="0"/>
              <a:ea typeface="方正兰亭黑_GBK" pitchFamily="2" charset="-122"/>
            </a:endParaRPr>
          </a:p>
        </p:txBody>
      </p:sp>
      <p:sp>
        <p:nvSpPr>
          <p:cNvPr id="1028" name="Line 5"/>
          <p:cNvSpPr>
            <a:spLocks noChangeShapeType="1"/>
          </p:cNvSpPr>
          <p:nvPr/>
        </p:nvSpPr>
        <p:spPr bwMode="auto">
          <a:xfrm>
            <a:off x="0" y="6524625"/>
            <a:ext cx="9144000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</a:ln>
          <a:effectLst/>
        </p:spPr>
        <p:txBody>
          <a:bodyPr/>
          <a:lstStyle/>
          <a:p>
            <a:pPr>
              <a:defRPr/>
            </a:pPr>
            <a:endParaRPr lang="zh-CN" altLang="en-US">
              <a:latin typeface="Arial" panose="020B0604020202020204" pitchFamily="34" charset="0"/>
              <a:ea typeface="方正兰亭黑_GBK" pitchFamily="2" charset="-122"/>
            </a:endParaRP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107950" y="6524625"/>
            <a:ext cx="9036050" cy="2444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微软雅黑" panose="020B0503020204020204" pitchFamily="34" charset="-122"/>
              </a:rPr>
              <a:t>                      </a:t>
            </a:r>
            <a:r>
              <a:rPr lang="zh-CN" altLang="en-US" sz="10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微软雅黑" panose="020B0503020204020204" pitchFamily="34" charset="-122"/>
              </a:rPr>
              <a:t>质量规划                                                                                                                   第 </a:t>
            </a:r>
            <a:fld id="{72537B74-6978-4248-9D84-6CE21A6FA2A4}" type="slidenum">
              <a:rPr lang="zh-CN" altLang="en-US" sz="10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微软雅黑" panose="020B0503020204020204" pitchFamily="34" charset="-122"/>
              </a:rPr>
            </a:fld>
            <a:r>
              <a:rPr lang="zh-CN" altLang="en-US" sz="10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微软雅黑" panose="020B0503020204020204" pitchFamily="34" charset="-122"/>
              </a:rPr>
              <a:t>页</a:t>
            </a:r>
            <a:endParaRPr lang="zh-CN" altLang="en-US" sz="100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13318" name="图片 15"/>
          <p:cNvPicPr>
            <a:picLocks noChangeAspect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7885113" y="115888"/>
            <a:ext cx="676275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9" name="Picture 116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107950" y="6597650"/>
            <a:ext cx="647700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 smtClean="0"/>
          </a:p>
        </p:txBody>
      </p:sp>
      <p:sp>
        <p:nvSpPr>
          <p:cNvPr id="14339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方正兰亭黑_GBK" pitchFamily="2" charset="-122"/>
              </a:defRPr>
            </a:lvl1pPr>
          </a:lstStyle>
          <a:p>
            <a:pPr>
              <a:defRPr/>
            </a:pPr>
            <a:fld id="{32F95DD1-2FB3-4666-8ECF-3E3B492EB4AB}" type="datetime1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方正兰亭黑_GBK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方正兰亭黑_GBK" pitchFamily="2" charset="-122"/>
              </a:defRPr>
            </a:lvl1pPr>
          </a:lstStyle>
          <a:p>
            <a:pPr>
              <a:defRPr/>
            </a:pPr>
            <a:fld id="{5C6195A8-A03C-4336-93F1-58DE48415CF8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 smtClean="0"/>
          </a:p>
        </p:txBody>
      </p:sp>
      <p:sp>
        <p:nvSpPr>
          <p:cNvPr id="15363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1F8A312-D517-422A-B3CD-88E4E5D1F46F}" type="datetime1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3BA11D7-4D23-47AC-80E8-81D4C6679AB9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29.xml"/><Relationship Id="rId2" Type="http://schemas.openxmlformats.org/officeDocument/2006/relationships/image" Target="../media/image4.png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9.xml"/><Relationship Id="rId1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 bwMode="auto">
          <a:xfrm>
            <a:off x="0" y="4149725"/>
            <a:ext cx="9144000" cy="1095375"/>
          </a:xfrm>
          <a:prstGeom prst="rect">
            <a:avLst/>
          </a:prstGeom>
          <a:solidFill>
            <a:srgbClr val="003366"/>
          </a:solidFill>
          <a:ln w="3175">
            <a:solidFill>
              <a:srgbClr val="0033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solidFill>
                <a:schemeClr val="bg1"/>
              </a:solidFill>
              <a:ea typeface="黑体" panose="02010609060101010101" charset="-122"/>
              <a:cs typeface="Arial" panose="020B0604020202020204" pitchFamily="34" charset="0"/>
            </a:endParaRPr>
          </a:p>
        </p:txBody>
      </p:sp>
      <p:sp>
        <p:nvSpPr>
          <p:cNvPr id="1028" name="Rectangle 19"/>
          <p:cNvSpPr>
            <a:spLocks noChangeArrowheads="1"/>
          </p:cNvSpPr>
          <p:nvPr/>
        </p:nvSpPr>
        <p:spPr bwMode="auto">
          <a:xfrm>
            <a:off x="2158048" y="4508500"/>
            <a:ext cx="5368925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/>
            <a:r>
              <a:rPr lang="zh-CN" altLang="en-US" dirty="0" smtClean="0">
                <a:solidFill>
                  <a:schemeClr val="bg1"/>
                </a:solidFill>
                <a:latin typeface="方正兰亭粗黑_GBK"/>
                <a:ea typeface="方正兰亭粗黑_GBK"/>
                <a:cs typeface="Arial" panose="020B0604020202020204" pitchFamily="34" charset="0"/>
              </a:rPr>
              <a:t>潍坊光华荣昌汽车技术有限公司</a:t>
            </a:r>
            <a:endParaRPr lang="zh-CN" altLang="en-US" dirty="0">
              <a:solidFill>
                <a:schemeClr val="bg1"/>
              </a:solidFill>
              <a:latin typeface="方正兰亭粗黑_GBK"/>
              <a:ea typeface="方正兰亭粗黑_GBK"/>
              <a:cs typeface="Arial" panose="020B0604020202020204" pitchFamily="34" charset="0"/>
            </a:endParaRPr>
          </a:p>
        </p:txBody>
      </p:sp>
      <p:graphicFrame>
        <p:nvGraphicFramePr>
          <p:cNvPr id="6" name="Group 18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2728913" y="5300663"/>
          <a:ext cx="4972050" cy="1204911"/>
        </p:xfrm>
        <a:graphic>
          <a:graphicData uri="http://schemas.openxmlformats.org/drawingml/2006/table">
            <a:tbl>
              <a:tblPr/>
              <a:tblGrid>
                <a:gridCol w="1881505"/>
                <a:gridCol w="3090545"/>
              </a:tblGrid>
              <a:tr h="4175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</a:rPr>
                        <a:t>公司  </a:t>
                      </a:r>
                      <a:r>
                        <a:rPr kumimoji="0" lang="en-US" altLang="zh-CN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rPr>
                        <a:t>Company</a:t>
                      </a:r>
                      <a:endParaRPr kumimoji="0" lang="en-US" altLang="zh-CN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84414" marR="84414" marT="60978" marB="60978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cs typeface="+mn-cs"/>
                        </a:rPr>
                        <a:t>潍坊光华荣昌汽车技术有限公司</a:t>
                      </a: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</a:endParaRPr>
                    </a:p>
                  </a:txBody>
                  <a:tcPr marL="84414" marR="84414" marT="60978" marB="60978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75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</a:rPr>
                        <a:t>编制：李志成           审核：</a:t>
                      </a:r>
                      <a:endParaRPr kumimoji="0" lang="zh-CN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</a:endParaRPr>
                    </a:p>
                  </a:txBody>
                  <a:tcPr marL="84414" marR="84414" marT="60978" marB="60978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sz="120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sym typeface="+mn-ea"/>
                        </a:rPr>
                        <a:t>夏永飞                批准：李君</a:t>
                      </a:r>
                      <a:endParaRPr kumimoji="0" lang="en-US" altLang="zh-CN" sz="1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sym typeface="+mn-ea"/>
                      </a:endParaRPr>
                    </a:p>
                  </a:txBody>
                  <a:tcPr marL="84414" marR="84414" marT="60978" marB="60978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</a:rPr>
                        <a:t>更新日期 </a:t>
                      </a:r>
                      <a:r>
                        <a:rPr kumimoji="0" lang="en-US" altLang="zh-CN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</a:rPr>
                        <a:t>Date</a:t>
                      </a:r>
                      <a:endParaRPr kumimoji="0" lang="en-US" altLang="zh-CN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</a:endParaRPr>
                    </a:p>
                  </a:txBody>
                  <a:tcPr marL="84414" marR="84414" marT="60978" marB="60978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</a:rPr>
                        <a:t>20210130</a:t>
                      </a: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</a:endParaRPr>
                    </a:p>
                  </a:txBody>
                  <a:tcPr marL="84414" marR="84414" marT="60978" marB="60978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9" name="组合 8"/>
          <p:cNvGrpSpPr/>
          <p:nvPr/>
        </p:nvGrpSpPr>
        <p:grpSpPr>
          <a:xfrm>
            <a:off x="1534492" y="802308"/>
            <a:ext cx="6388937" cy="3110246"/>
            <a:chOff x="1534492" y="802308"/>
            <a:chExt cx="6388937" cy="3110246"/>
          </a:xfrm>
        </p:grpSpPr>
        <p:sp>
          <p:nvSpPr>
            <p:cNvPr id="7" name="对角圆角矩形 5"/>
            <p:cNvSpPr/>
            <p:nvPr/>
          </p:nvSpPr>
          <p:spPr bwMode="auto">
            <a:xfrm>
              <a:off x="1534492" y="802308"/>
              <a:ext cx="6388937" cy="3110246"/>
            </a:xfrm>
            <a:custGeom>
              <a:avLst/>
              <a:gdLst>
                <a:gd name="T0" fmla="*/ 492043 w 6954838"/>
                <a:gd name="T1" fmla="*/ 0 h 3879850"/>
                <a:gd name="T2" fmla="*/ 6954815 w 6954838"/>
                <a:gd name="T3" fmla="*/ 0 h 3879850"/>
                <a:gd name="T4" fmla="*/ 6954815 w 6954838"/>
                <a:gd name="T5" fmla="*/ 3387807 h 3879850"/>
                <a:gd name="T6" fmla="*/ 6462772 w 6954838"/>
                <a:gd name="T7" fmla="*/ 3879850 h 3879850"/>
                <a:gd name="T8" fmla="*/ 0 w 6954838"/>
                <a:gd name="T9" fmla="*/ 3879850 h 3879850"/>
                <a:gd name="T10" fmla="*/ 0 w 6954838"/>
                <a:gd name="T11" fmla="*/ 492043 h 3879850"/>
                <a:gd name="T12" fmla="*/ 492043 w 6954838"/>
                <a:gd name="T13" fmla="*/ 1 h 3879850"/>
                <a:gd name="T14" fmla="*/ 492043 w 6954838"/>
                <a:gd name="T15" fmla="*/ 1 h 3879850"/>
                <a:gd name="T16" fmla="*/ 492043 w 6954838"/>
                <a:gd name="T17" fmla="*/ 0 h 387985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144114 w 6954838"/>
                <a:gd name="T28" fmla="*/ 144114 h 3879850"/>
                <a:gd name="T29" fmla="*/ 6810724 w 6954838"/>
                <a:gd name="T30" fmla="*/ 3735736 h 387985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954838" h="3879850">
                  <a:moveTo>
                    <a:pt x="492043" y="0"/>
                  </a:moveTo>
                  <a:lnTo>
                    <a:pt x="6954838" y="0"/>
                  </a:lnTo>
                  <a:lnTo>
                    <a:pt x="6954838" y="3387807"/>
                  </a:lnTo>
                  <a:cubicBezTo>
                    <a:pt x="6954838" y="3659554"/>
                    <a:pt x="6734542" y="3879849"/>
                    <a:pt x="6462795" y="3879850"/>
                  </a:cubicBezTo>
                  <a:lnTo>
                    <a:pt x="0" y="3879850"/>
                  </a:lnTo>
                  <a:lnTo>
                    <a:pt x="0" y="492043"/>
                  </a:lnTo>
                  <a:cubicBezTo>
                    <a:pt x="0" y="220295"/>
                    <a:pt x="220295" y="0"/>
                    <a:pt x="492043" y="1"/>
                  </a:cubicBezTo>
                  <a:cubicBezTo>
                    <a:pt x="492043" y="1"/>
                    <a:pt x="492043" y="1"/>
                    <a:pt x="492043" y="1"/>
                  </a:cubicBezTo>
                  <a:lnTo>
                    <a:pt x="492043" y="0"/>
                  </a:lnTo>
                  <a:close/>
                </a:path>
              </a:pathLst>
            </a:custGeom>
            <a:gradFill rotWithShape="1">
              <a:gsLst>
                <a:gs pos="0">
                  <a:srgbClr val="00B0F0"/>
                </a:gs>
                <a:gs pos="100000">
                  <a:srgbClr val="0070C0"/>
                </a:gs>
              </a:gsLst>
              <a:lin ang="2700000" scaled="1"/>
            </a:gradFill>
            <a:ln w="9525">
              <a:noFill/>
              <a:round/>
            </a:ln>
            <a:effectLst>
              <a:outerShdw dist="23000" dir="5400000" algn="ctr" rotWithShape="0">
                <a:srgbClr val="000000">
                  <a:alpha val="31000"/>
                </a:srgbClr>
              </a:outerShdw>
            </a:effectLst>
          </p:spPr>
          <p:txBody>
            <a:bodyPr anchor="ctr"/>
            <a:lstStyle/>
            <a:p>
              <a:endParaRPr lang="zh-CN" altLang="en-US"/>
            </a:p>
          </p:txBody>
        </p:sp>
        <p:pic>
          <p:nvPicPr>
            <p:cNvPr id="8" name="Picture 7" descr="图片16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2500298" y="840987"/>
              <a:ext cx="4685489" cy="3025957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AutoShape 18"/>
          <p:cNvSpPr>
            <a:spLocks noChangeArrowheads="1"/>
          </p:cNvSpPr>
          <p:nvPr/>
        </p:nvSpPr>
        <p:spPr bwMode="auto">
          <a:xfrm rot="5400000">
            <a:off x="398780" y="697230"/>
            <a:ext cx="344805" cy="191770"/>
          </a:xfrm>
          <a:prstGeom prst="triangle">
            <a:avLst>
              <a:gd name="adj" fmla="val 50000"/>
            </a:avLst>
          </a:prstGeom>
          <a:solidFill>
            <a:srgbClr val="969696"/>
          </a:solidFill>
          <a:ln w="9525" algn="ctr">
            <a:noFill/>
            <a:miter lim="800000"/>
          </a:ln>
        </p:spPr>
        <p:txBody>
          <a:bodyPr wrap="none" anchor="ctr"/>
          <a:lstStyle/>
          <a:p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21" name="直接连接符 20"/>
          <p:cNvCxnSpPr/>
          <p:nvPr/>
        </p:nvCxnSpPr>
        <p:spPr>
          <a:xfrm>
            <a:off x="475641" y="1037104"/>
            <a:ext cx="8463314" cy="0"/>
          </a:xfrm>
          <a:prstGeom prst="line">
            <a:avLst/>
          </a:prstGeom>
          <a:ln w="25400">
            <a:solidFill>
              <a:schemeClr val="bg1">
                <a:lumMod val="65000"/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475615" y="1119505"/>
            <a:ext cx="8135620" cy="3473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lang="en-US" altLang="zh-CN" sz="1400" dirty="0">
                <a:sym typeface="+mn-ea"/>
              </a:rPr>
              <a:t>M3</a:t>
            </a:r>
            <a:r>
              <a:rPr lang="zh-CN" altLang="en-US" sz="1400" dirty="0">
                <a:sym typeface="+mn-ea"/>
              </a:rPr>
              <a:t>系列产品，</a:t>
            </a:r>
            <a:r>
              <a:rPr lang="en-US" altLang="zh-CN" sz="1400" dirty="0">
                <a:sym typeface="+mn-ea"/>
              </a:rPr>
              <a:t>1880</a:t>
            </a:r>
            <a:r>
              <a:rPr lang="zh-CN" altLang="en-US" sz="1400" dirty="0">
                <a:sym typeface="+mn-ea"/>
              </a:rPr>
              <a:t>副司机坐垫</a:t>
            </a:r>
            <a:r>
              <a:rPr lang="en-US" altLang="zh-CN" sz="1400" dirty="0">
                <a:sym typeface="+mn-ea"/>
              </a:rPr>
              <a:t>119A0</a:t>
            </a:r>
            <a:r>
              <a:rPr lang="zh-CN" altLang="en-US" sz="1400" dirty="0">
                <a:sym typeface="+mn-ea"/>
              </a:rPr>
              <a:t>（</a:t>
            </a:r>
            <a:r>
              <a:rPr lang="en-US" altLang="zh-CN" sz="1400" dirty="0" smtClean="0">
                <a:sym typeface="+mn-ea"/>
              </a:rPr>
              <a:t>SLT0000756,M3-1800</a:t>
            </a:r>
            <a:r>
              <a:rPr lang="zh-CN" altLang="en-US" sz="1400" dirty="0" smtClean="0">
                <a:sym typeface="+mn-ea"/>
              </a:rPr>
              <a:t>加宽副司机坐垫骨架总成）</a:t>
            </a:r>
            <a:endParaRPr lang="en-US" altLang="zh-CN" sz="1400" dirty="0"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179830" y="5521325"/>
            <a:ext cx="5736590" cy="3473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ts val="2000"/>
              </a:lnSpc>
            </a:pPr>
            <a:r>
              <a:rPr lang="zh-CN" altLang="en-US" sz="1600" dirty="0" smtClean="0">
                <a:solidFill>
                  <a:srgbClr val="FF0000"/>
                </a:solidFill>
                <a:sym typeface="+mn-ea"/>
              </a:rPr>
              <a:t>描述：按图纸红色标记进行调整</a:t>
            </a:r>
            <a:r>
              <a:rPr lang="zh-CN" altLang="en-US" sz="1600" dirty="0" smtClean="0">
                <a:sym typeface="+mn-ea"/>
              </a:rPr>
              <a:t>。</a:t>
            </a:r>
            <a:endParaRPr lang="zh-CN" altLang="en-US" sz="1600" dirty="0" smtClean="0"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774825" y="597535"/>
            <a:ext cx="58642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dirty="0" smtClean="0">
                <a:sym typeface="+mn-ea"/>
              </a:rPr>
              <a:t>新强力</a:t>
            </a:r>
            <a:r>
              <a:rPr lang="en-US" altLang="zh-CN" dirty="0" smtClean="0">
                <a:sym typeface="+mn-ea"/>
              </a:rPr>
              <a:t>M3</a:t>
            </a:r>
            <a:r>
              <a:rPr lang="zh-CN" altLang="en-US" dirty="0" smtClean="0">
                <a:sym typeface="+mn-ea"/>
              </a:rPr>
              <a:t>座骨架尺寸变更通知</a:t>
            </a:r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855345" y="5868670"/>
            <a:ext cx="5736590" cy="3473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ts val="2000"/>
              </a:lnSpc>
            </a:pPr>
            <a:r>
              <a:rPr lang="zh-CN" altLang="en-US" sz="1000" dirty="0" smtClean="0">
                <a:sym typeface="+mn-ea"/>
              </a:rPr>
              <a:t>时间节点：</a:t>
            </a:r>
            <a:r>
              <a:rPr lang="en-US" altLang="zh-CN" sz="1000" dirty="0" smtClean="0">
                <a:sym typeface="+mn-ea"/>
              </a:rPr>
              <a:t>2</a:t>
            </a:r>
            <a:r>
              <a:rPr lang="zh-CN" altLang="en-US" sz="1000" dirty="0" smtClean="0">
                <a:sym typeface="+mn-ea"/>
              </a:rPr>
              <a:t>月</a:t>
            </a:r>
            <a:r>
              <a:rPr lang="en-US" altLang="zh-CN" sz="1000" dirty="0" smtClean="0">
                <a:sym typeface="+mn-ea"/>
              </a:rPr>
              <a:t>5</a:t>
            </a:r>
            <a:r>
              <a:rPr lang="zh-CN" altLang="en-US" sz="1000" dirty="0" smtClean="0">
                <a:sym typeface="+mn-ea"/>
              </a:rPr>
              <a:t>日送样</a:t>
            </a:r>
            <a:r>
              <a:rPr lang="en-US" altLang="zh-CN" sz="1000" dirty="0" smtClean="0">
                <a:sym typeface="+mn-ea"/>
              </a:rPr>
              <a:t>5</a:t>
            </a:r>
            <a:r>
              <a:rPr lang="zh-CN" altLang="en-US" sz="1000" dirty="0" smtClean="0">
                <a:sym typeface="+mn-ea"/>
              </a:rPr>
              <a:t>件进行试装评审，评审合格后可批量供货。</a:t>
            </a:r>
            <a:endParaRPr lang="zh-CN" altLang="en-US" sz="1000" dirty="0" smtClean="0">
              <a:sym typeface="+mn-ea"/>
            </a:endParaRPr>
          </a:p>
        </p:txBody>
      </p:sp>
      <p:pic>
        <p:nvPicPr>
          <p:cNvPr id="11" name="图片 10" descr="尺寸变更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55345" y="1466850"/>
            <a:ext cx="7222490" cy="43345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357438"/>
            <a:ext cx="9144000" cy="1569660"/>
          </a:xfrm>
          <a:prstGeom prst="rect">
            <a:avLst/>
          </a:prstGeom>
          <a:solidFill>
            <a:srgbClr val="002060"/>
          </a:solidFill>
        </p:spPr>
        <p:txBody>
          <a:bodyPr anchor="ctr">
            <a:spAutoFit/>
          </a:bodyPr>
          <a:lstStyle/>
          <a:p>
            <a:pPr algn="ctr">
              <a:lnSpc>
                <a:spcPct val="150000"/>
              </a:lnSpc>
              <a:defRPr/>
            </a:pPr>
            <a:endParaRPr lang="en-US" altLang="zh-CN" sz="2400" dirty="0">
              <a:solidFill>
                <a:schemeClr val="bg1"/>
              </a:solidFill>
              <a:latin typeface="方正兰亭黑_GBK" pitchFamily="2" charset="-122"/>
              <a:ea typeface="方正兰亭黑_GBK" pitchFamily="2" charset="-122"/>
            </a:endParaRPr>
          </a:p>
          <a:p>
            <a:pPr algn="ctr">
              <a:lnSpc>
                <a:spcPct val="150000"/>
              </a:lnSpc>
              <a:defRPr/>
            </a:pPr>
            <a:r>
              <a:rPr lang="zh-CN" altLang="en-US" sz="2400" dirty="0">
                <a:solidFill>
                  <a:schemeClr val="bg1"/>
                </a:solidFill>
                <a:latin typeface="方正兰亭黑_GBK" pitchFamily="2" charset="-122"/>
                <a:ea typeface="方正兰亭黑_GBK" pitchFamily="2" charset="-122"/>
              </a:rPr>
              <a:t>谢谢！  </a:t>
            </a:r>
            <a:endParaRPr lang="en-US" altLang="zh-CN" sz="2400" dirty="0">
              <a:solidFill>
                <a:schemeClr val="bg1"/>
              </a:solidFill>
              <a:latin typeface="方正兰亭黑_GBK" pitchFamily="2" charset="-122"/>
              <a:ea typeface="方正兰亭黑_GBK" pitchFamily="2" charset="-122"/>
            </a:endParaRPr>
          </a:p>
          <a:p>
            <a:pPr algn="ctr">
              <a:lnSpc>
                <a:spcPct val="150000"/>
              </a:lnSpc>
              <a:defRPr/>
            </a:pPr>
            <a:endParaRPr lang="en-US" altLang="zh-CN" sz="1600" dirty="0">
              <a:solidFill>
                <a:schemeClr val="bg1"/>
              </a:solidFill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TABLE_BEAUTIFY" val="smartTable{c8288e19-fca8-44a0-b1ab-e36da5fcb8bf}"/>
</p:tagLst>
</file>

<file path=ppt/theme/theme1.xml><?xml version="1.0" encoding="utf-8"?>
<a:theme xmlns:a="http://schemas.openxmlformats.org/drawingml/2006/main" name="CSAPT 2007 生产计划">
  <a:themeElements>
    <a:clrScheme name="CSAPT 2007 生产计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SAPT 2007 生产计划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CSAPT 2007 生产计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APT 2007 生产计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APT 2007 生产计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APT 2007 生产计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APT 2007 生产计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APT 2007 生产计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APT 2007 生产计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APT 2007 生产计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APT 2007 生产计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APT 2007 生产计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APT 2007 生产计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APT 2007 生产计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>
          <a:defRPr sz="1200" dirty="0" smtClean="0">
            <a:solidFill>
              <a:schemeClr val="tx2"/>
            </a:solidFill>
          </a:defRPr>
        </a:defPPr>
      </a:lstStyle>
    </a:sp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218</Words>
  <Application>WPS 演示</Application>
  <PresentationFormat>全屏显示(4:3)</PresentationFormat>
  <Paragraphs>25</Paragraphs>
  <Slides>3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3</vt:i4>
      </vt:variant>
    </vt:vector>
  </HeadingPairs>
  <TitlesOfParts>
    <vt:vector size="15" baseType="lpstr">
      <vt:lpstr>Arial</vt:lpstr>
      <vt:lpstr>宋体</vt:lpstr>
      <vt:lpstr>Wingdings</vt:lpstr>
      <vt:lpstr>方正兰亭黑_GBK</vt:lpstr>
      <vt:lpstr>微软雅黑</vt:lpstr>
      <vt:lpstr>黑体</vt:lpstr>
      <vt:lpstr>Calibri</vt:lpstr>
      <vt:lpstr>方正兰亭粗黑_GBK</vt:lpstr>
      <vt:lpstr>Arial Unicode MS</vt:lpstr>
      <vt:lpstr>CSAPT 2007 生产计划</vt:lpstr>
      <vt:lpstr>自定义设计方案</vt:lpstr>
      <vt:lpstr>Office 主题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Dong.Haitao</dc:creator>
  <cp:lastModifiedBy>没有昵称</cp:lastModifiedBy>
  <cp:revision>2727</cp:revision>
  <dcterms:created xsi:type="dcterms:W3CDTF">2008-04-25T03:00:00Z</dcterms:created>
  <dcterms:modified xsi:type="dcterms:W3CDTF">2021-01-30T09:05:44Z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2052-11.1.0.10314</vt:lpwstr>
  </property>
</Properties>
</file>