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457" r:id="rId2"/>
    <p:sldId id="490" r:id="rId3"/>
    <p:sldId id="493" r:id="rId4"/>
    <p:sldId id="494" r:id="rId5"/>
    <p:sldId id="495" r:id="rId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25F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9" autoAdjust="0"/>
    <p:restoredTop sz="87427" autoAdjust="0"/>
  </p:normalViewPr>
  <p:slideViewPr>
    <p:cSldViewPr>
      <p:cViewPr varScale="1">
        <p:scale>
          <a:sx n="112" d="100"/>
          <a:sy n="112" d="100"/>
        </p:scale>
        <p:origin x="18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68194-8351-4DE7-BCB5-D97D4EC2F358}" type="datetimeFigureOut">
              <a:rPr lang="zh-CN" altLang="en-US" smtClean="0"/>
              <a:pPr/>
              <a:t>2019/11/21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75294-F56D-498D-9105-E47664FCA5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59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5EFF23A9-F2D6-4402-A7EF-9676E02EE069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4D67587-37DA-4911-9D78-18B09A18F2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62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D67587-37DA-4911-9D78-18B09A18F20F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598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AAAB6-6658-4A26-8445-FFC6F9D39F43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30B7-54C0-437F-B9AA-DC303917565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98C3-54FA-42FC-9F26-905F71CE7884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CF033-C6F3-4E53-BCD0-81F674B581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8250C-EF2B-430C-B9DF-86B2D431191C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CE2FA-F350-4125-B079-9D0BD92CCE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0EB04-D1BD-4C0E-B67B-94C6CE4C1632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E1785-665E-42E3-8C29-90F9778525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BCE1-A0D2-4CDA-9B1E-4614F48AE72C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81BD-2DE0-4A48-86FA-89052A8B62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0" y="-3175"/>
          <a:ext cx="91440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09" name="Image" r:id="rId3" imgW="20317460" imgH="2298413" progId="">
                  <p:embed/>
                </p:oleObj>
              </mc:Choice>
              <mc:Fallback>
                <p:oleObj name="Image" r:id="rId3" imgW="20317460" imgH="2298413" progId="">
                  <p:embed/>
                  <p:pic>
                    <p:nvPicPr>
                      <p:cNvPr id="0" name="Picture 19" descr="image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3175"/>
                        <a:ext cx="9144000" cy="993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C:\Users\Administrator\Desktop\光华荣昌logo.jpg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462" y="142852"/>
            <a:ext cx="928694" cy="58722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83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 txBox="1"/>
          <p:nvPr userDrawn="1"/>
        </p:nvSpPr>
        <p:spPr>
          <a:xfrm>
            <a:off x="7550150" y="6642100"/>
            <a:ext cx="647700" cy="215900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 smtClean="0"/>
              <a:t>CONFIDENT</a:t>
            </a:r>
            <a:endParaRPr lang="zh-CN" altLang="en-US" dirty="0"/>
          </a:p>
        </p:txBody>
      </p:sp>
      <p:sp>
        <p:nvSpPr>
          <p:cNvPr id="5" name="日期占位符 3"/>
          <p:cNvSpPr txBox="1"/>
          <p:nvPr userDrawn="1"/>
        </p:nvSpPr>
        <p:spPr>
          <a:xfrm>
            <a:off x="8243888" y="6642100"/>
            <a:ext cx="649287" cy="215900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 smtClean="0"/>
              <a:t>保密文档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37268" y="548680"/>
            <a:ext cx="6835062" cy="288032"/>
          </a:xfrm>
          <a:prstGeom prst="rect">
            <a:avLst/>
          </a:prstGeom>
        </p:spPr>
        <p:txBody>
          <a:bodyPr anchor="ctr"/>
          <a:lstStyle>
            <a:lvl1pPr algn="l"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>
          <a:xfrm>
            <a:off x="246063" y="6453188"/>
            <a:ext cx="2519362" cy="21590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r>
              <a:rPr lang="zh-CN" altLang="en-US"/>
              <a:t>安路普（北京）汽车技术有限公司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1"/>
          </p:nvPr>
        </p:nvSpPr>
        <p:spPr>
          <a:xfrm>
            <a:off x="8370888" y="6308725"/>
            <a:ext cx="466725" cy="179388"/>
          </a:xfrm>
          <a:prstGeom prst="rect">
            <a:avLst/>
          </a:prstGeom>
        </p:spPr>
        <p:txBody>
          <a:bodyPr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7A89506-8398-4B32-A83D-4722BDAF79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9716A4C-8715-4178-8860-EA880A1DDAF1}" type="datetimeFigureOut">
              <a:rPr lang="zh-CN" altLang="en-US"/>
              <a:pPr>
                <a:defRPr/>
              </a:pPr>
              <a:t>2019/11/21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3181028-C5E2-4F9A-90D6-E7998E1486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7358114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变形图和结果曲线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Deformation Pattern and Results Curves</a:t>
            </a:r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142844" y="928670"/>
            <a:ext cx="5311843" cy="58655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zh-CN" altLang="en-US" sz="16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变形图（座椅结构）：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altLang="zh-CN" sz="16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Deformation Pattern (Seat Structure</a:t>
            </a:r>
            <a:r>
              <a:rPr lang="en-US" altLang="zh-CN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):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588224" y="6396335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全屏观看动画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Full Screen To See The Movie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11760" y="607316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</a:rPr>
              <a:t>红色为</a:t>
            </a:r>
            <a:r>
              <a:rPr lang="zh-CN" altLang="en-US" b="1" dirty="0">
                <a:solidFill>
                  <a:schemeClr val="tx2"/>
                </a:solidFill>
              </a:rPr>
              <a:t>变更</a:t>
            </a:r>
            <a:r>
              <a:rPr lang="zh-CN" altLang="en-US" b="1" dirty="0" smtClean="0">
                <a:solidFill>
                  <a:schemeClr val="tx2"/>
                </a:solidFill>
              </a:rPr>
              <a:t>前，绿色为变更后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r>
              <a:rPr lang="zh-CN" altLang="en-US" b="1" dirty="0">
                <a:solidFill>
                  <a:schemeClr val="tx2"/>
                </a:solidFill>
              </a:rPr>
              <a:t>变更</a:t>
            </a:r>
            <a:r>
              <a:rPr lang="zh-CN" altLang="en-US" b="1" dirty="0" smtClean="0">
                <a:solidFill>
                  <a:schemeClr val="tx2"/>
                </a:solidFill>
              </a:rPr>
              <a:t>点：左前侧的下连接板开槽加宽</a:t>
            </a:r>
            <a:endParaRPr lang="zh-CN" altLang="en-US" b="1" dirty="0">
              <a:solidFill>
                <a:schemeClr val="tx2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6129"/>
            <a:ext cx="61341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42852"/>
            <a:ext cx="7358114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变形图和结果曲线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Deformation Pattern and Results Curves</a:t>
            </a:r>
          </a:p>
        </p:txBody>
      </p:sp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142844" y="928670"/>
            <a:ext cx="5311843" cy="58655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zh-CN" altLang="en-US" sz="16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变形图（座椅结构）：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altLang="zh-CN" sz="16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Deformation Pattern (Seat Structure</a:t>
            </a:r>
            <a:r>
              <a:rPr lang="en-US" altLang="zh-CN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):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588224" y="6396335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itchFamily="34" charset="-122"/>
                <a:ea typeface="微软雅黑" pitchFamily="34" charset="-122"/>
              </a:rPr>
              <a:t>全屏观看动画</a:t>
            </a:r>
            <a:endParaRPr lang="en-US" altLang="zh-CN" sz="12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1200" dirty="0" smtClean="0">
                <a:latin typeface="微软雅黑" pitchFamily="34" charset="-122"/>
                <a:ea typeface="微软雅黑" pitchFamily="34" charset="-122"/>
              </a:rPr>
              <a:t>Full Screen To See The Movie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40" y="1746975"/>
            <a:ext cx="4818484" cy="33961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411760" y="5738833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tx2"/>
                </a:solidFill>
              </a:rPr>
              <a:t>红色为</a:t>
            </a:r>
            <a:r>
              <a:rPr lang="zh-CN" altLang="en-US" b="1" dirty="0">
                <a:solidFill>
                  <a:schemeClr val="tx2"/>
                </a:solidFill>
              </a:rPr>
              <a:t>变更</a:t>
            </a:r>
            <a:r>
              <a:rPr lang="zh-CN" altLang="en-US" b="1" dirty="0" smtClean="0">
                <a:solidFill>
                  <a:schemeClr val="tx2"/>
                </a:solidFill>
              </a:rPr>
              <a:t>前，绿色为变更后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r>
              <a:rPr lang="zh-CN" altLang="en-US" b="1" dirty="0">
                <a:solidFill>
                  <a:schemeClr val="tx2"/>
                </a:solidFill>
              </a:rPr>
              <a:t>变更</a:t>
            </a:r>
            <a:r>
              <a:rPr lang="zh-CN" altLang="en-US" b="1" dirty="0" smtClean="0">
                <a:solidFill>
                  <a:schemeClr val="tx2"/>
                </a:solidFill>
              </a:rPr>
              <a:t>点：左前侧的下连接板开槽加宽</a:t>
            </a:r>
            <a:endParaRPr lang="zh-CN" alt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15225"/>
            <a:ext cx="3872402" cy="30255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55" y="1606486"/>
            <a:ext cx="3854760" cy="2937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14290"/>
            <a:ext cx="8858280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重要零件应力应变云图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Stress and Strain Cloud Chart of the Main Parts</a:t>
            </a:r>
          </a:p>
        </p:txBody>
      </p:sp>
      <p:graphicFrame>
        <p:nvGraphicFramePr>
          <p:cNvPr id="15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182628"/>
              </p:ext>
            </p:extLst>
          </p:nvPr>
        </p:nvGraphicFramePr>
        <p:xfrm>
          <a:off x="0" y="5138737"/>
          <a:ext cx="5621539" cy="1719263"/>
        </p:xfrm>
        <a:graphic>
          <a:graphicData uri="http://schemas.openxmlformats.org/drawingml/2006/table">
            <a:tbl>
              <a:tblPr/>
              <a:tblGrid>
                <a:gridCol w="801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75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47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5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05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16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488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零件厚度</a:t>
                      </a: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Thickness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2.5mm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零件材料</a:t>
                      </a: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Material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QSTE420TM</a:t>
                      </a:r>
                      <a:endParaRPr kumimoji="0" lang="en-US" altLang="zh-CN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  <a:cs typeface="+mn-cs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结果应力应变值                                             </a:t>
                      </a: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Results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8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真实屈服应力                         </a:t>
                      </a: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Yield Strength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475MPa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70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真实极限应力</a:t>
                      </a:r>
                      <a:endParaRPr kumimoji="0" lang="en-US" altLang="zh-C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True UTS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677MPa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零件最大应力</a:t>
                      </a: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Max. </a:t>
                      </a: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stress</a:t>
                      </a: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in component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670.0MPa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5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真实极限塑性应变</a:t>
                      </a:r>
                      <a:endParaRPr kumimoji="0" lang="en-US" altLang="zh-C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True Plastic Strain 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0.2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零件最大应变</a:t>
                      </a: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Max. </a:t>
                      </a:r>
                      <a:r>
                        <a:rPr lang="en-US" altLang="zh-CN" sz="10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strain 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in component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0.1434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81"/>
          <p:cNvSpPr txBox="1">
            <a:spLocks noChangeArrowheads="1"/>
          </p:cNvSpPr>
          <p:nvPr/>
        </p:nvSpPr>
        <p:spPr bwMode="auto">
          <a:xfrm>
            <a:off x="142844" y="928670"/>
            <a:ext cx="6589396" cy="58655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zh-CN" altLang="en-US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左前侧下连接板的</a:t>
            </a:r>
            <a:r>
              <a:rPr lang="zh-CN" altLang="en-US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应力应变图（旧）：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altLang="zh-CN" sz="16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Stress and Strain Plot for L</a:t>
            </a:r>
            <a:r>
              <a:rPr lang="en-US" altLang="zh-CN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 FR Lower Connect Side Plate</a:t>
            </a:r>
            <a:r>
              <a:rPr lang="zh-CN" altLang="en-US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：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6399659" y="6088559"/>
            <a:ext cx="273630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1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最大应变没有超过极限值，零件没有损坏。</a:t>
            </a:r>
            <a:endParaRPr lang="en-US" altLang="zh-CN" sz="1100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l"/>
            <a:r>
              <a:rPr lang="en-US" altLang="zh-CN" sz="11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Effective plastic strain not exceeding the ultimate value throughout the thickness. Not critical.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35919" y="458112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应力云图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Stress Plot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35815" y="458112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应变云图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Strain Plot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08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23" y="1598542"/>
            <a:ext cx="4100724" cy="28951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610622"/>
            <a:ext cx="4134685" cy="2861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14290"/>
            <a:ext cx="8858280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重要零件应力应变云图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Stress and Strain Cloud Chart of the Main Parts</a:t>
            </a:r>
          </a:p>
        </p:txBody>
      </p:sp>
      <p:graphicFrame>
        <p:nvGraphicFramePr>
          <p:cNvPr id="15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788160"/>
              </p:ext>
            </p:extLst>
          </p:nvPr>
        </p:nvGraphicFramePr>
        <p:xfrm>
          <a:off x="0" y="5138737"/>
          <a:ext cx="5621539" cy="1719263"/>
        </p:xfrm>
        <a:graphic>
          <a:graphicData uri="http://schemas.openxmlformats.org/drawingml/2006/table">
            <a:tbl>
              <a:tblPr/>
              <a:tblGrid>
                <a:gridCol w="801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75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47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5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05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166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8488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零件厚度</a:t>
                      </a: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Thickness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2.5mm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零件材料</a:t>
                      </a: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Material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QSTE420TM</a:t>
                      </a:r>
                      <a:endParaRPr kumimoji="0" lang="en-US" altLang="zh-CN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  <a:cs typeface="+mn-cs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结果应力应变值                                             </a:t>
                      </a: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Results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8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真实屈服应力                         </a:t>
                      </a: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Yield Strength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475MPa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70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真实极限应力</a:t>
                      </a:r>
                      <a:endParaRPr kumimoji="0" lang="en-US" altLang="zh-C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True UTS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677MPa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零件最大应力</a:t>
                      </a: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Max. </a:t>
                      </a: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stress</a:t>
                      </a: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in component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666.0MPa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5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真实极限塑性应变</a:t>
                      </a:r>
                      <a:endParaRPr kumimoji="0" lang="en-US" altLang="zh-CN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  <a:cs typeface="+mn-cs"/>
                        </a:rPr>
                        <a:t>True Plastic Strain 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0.2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零件最大应变</a:t>
                      </a:r>
                      <a:endParaRPr kumimoji="0" lang="en-US" altLang="zh-CN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Max. </a:t>
                      </a:r>
                      <a:r>
                        <a:rPr lang="en-US" altLang="zh-CN" sz="1000" b="1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strain </a:t>
                      </a:r>
                      <a:r>
                        <a:rPr lang="en-US" altLang="zh-CN" sz="1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in component</a:t>
                      </a: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0.1400</a:t>
                      </a:r>
                      <a:endParaRPr kumimoji="0" lang="en-US" altLang="zh-CN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9388" marR="9388" marT="9388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81"/>
          <p:cNvSpPr txBox="1">
            <a:spLocks noChangeArrowheads="1"/>
          </p:cNvSpPr>
          <p:nvPr/>
        </p:nvSpPr>
        <p:spPr bwMode="auto">
          <a:xfrm>
            <a:off x="142844" y="928670"/>
            <a:ext cx="6589396" cy="58655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zh-CN" altLang="en-US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左前侧下连接板的</a:t>
            </a:r>
            <a:r>
              <a:rPr lang="zh-CN" altLang="en-US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应力应变图（新）：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altLang="zh-CN" sz="1600" b="1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Stress and Strain Plot for L</a:t>
            </a:r>
            <a:r>
              <a:rPr lang="en-US" altLang="zh-CN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H FR Lower Connect Side Plate</a:t>
            </a:r>
            <a:r>
              <a:rPr lang="zh-CN" altLang="en-US" sz="1600" b="1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：</a:t>
            </a:r>
            <a:endParaRPr lang="en-US" altLang="zh-CN" sz="1600" b="1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6399659" y="6088559"/>
            <a:ext cx="273630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11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最大应变没有超过极限值，零件没有损坏。</a:t>
            </a:r>
            <a:endParaRPr lang="en-US" altLang="zh-CN" sz="1100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algn="l"/>
            <a:r>
              <a:rPr lang="en-US" altLang="zh-CN" sz="1100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Effective plastic strain not exceeding the ultimate value throughout the thickness. Not critical.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735919" y="458112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应力云图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Stress Plot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35815" y="458112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应变云图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200" kern="0" dirty="0" smtClean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Strain Plot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2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3528" y="1484784"/>
            <a:ext cx="8534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① 相对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槽加宽前，整体变形没有明显变化，左前侧的下连接板的应力应变水平略微降低（应力降低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、应变降低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2.4%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② 均能承受安全带固定点强度试验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M1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标准规定的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1.2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倍载荷，且零件没有损坏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0" y="21429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 结论 </a:t>
            </a:r>
            <a:r>
              <a:rPr lang="en-US" altLang="zh-CN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Conclusions</a:t>
            </a:r>
            <a:endParaRPr lang="en-US" altLang="zh-CN" b="1" dirty="0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4768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17894</TotalTime>
  <Words>401</Words>
  <Application>Microsoft Office PowerPoint</Application>
  <PresentationFormat>全屏显示(4:3)</PresentationFormat>
  <Paragraphs>77</Paragraphs>
  <Slides>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黑体</vt:lpstr>
      <vt:lpstr>宋体</vt:lpstr>
      <vt:lpstr>微软雅黑</vt:lpstr>
      <vt:lpstr>Arial</vt:lpstr>
      <vt:lpstr>Calibri</vt:lpstr>
      <vt:lpstr>Office 主题</vt:lpstr>
      <vt:lpstr>Image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hp</cp:lastModifiedBy>
  <cp:revision>1542</cp:revision>
  <dcterms:created xsi:type="dcterms:W3CDTF">2016-04-21T02:55:00Z</dcterms:created>
  <dcterms:modified xsi:type="dcterms:W3CDTF">2019-11-21T01:22:01Z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