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8164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40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754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95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615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4026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958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3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417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60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18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5CAE-44C4-4701-AE4D-91D0533F6993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7D958-A3FA-4C84-9F51-37B07D3D6D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213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7000" y="228600"/>
            <a:ext cx="8648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：变更原因：增加安全带吊环，泡沫</a:t>
            </a:r>
            <a:r>
              <a:rPr lang="en-US" altLang="zh-CN" dirty="0" smtClean="0"/>
              <a:t>B</a:t>
            </a:r>
            <a:r>
              <a:rPr lang="zh-CN" altLang="en-US" dirty="0" smtClean="0"/>
              <a:t>面避让。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：此次变更涉及</a:t>
            </a:r>
            <a:r>
              <a:rPr lang="en-US" altLang="zh-CN" dirty="0" smtClean="0"/>
              <a:t>6</a:t>
            </a:r>
            <a:r>
              <a:rPr lang="zh-CN" altLang="en-US" dirty="0" smtClean="0"/>
              <a:t>个图号，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个模具。详见右图。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3</a:t>
            </a:r>
            <a:r>
              <a:rPr lang="zh-CN" altLang="en-US" dirty="0" smtClean="0"/>
              <a:t>：变更描述（两套靠背泡沫模具更改点相同）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详见下图。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746332"/>
              </p:ext>
            </p:extLst>
          </p:nvPr>
        </p:nvGraphicFramePr>
        <p:xfrm>
          <a:off x="5061894" y="141686"/>
          <a:ext cx="689431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0926"/>
                <a:gridCol w="3233263"/>
                <a:gridCol w="2110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图号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零件状态特征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模具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SHT0012219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带驾驶员安全带出口、双扶手</a:t>
                      </a:r>
                      <a:endParaRPr lang="zh-CN" alt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共用一套模具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SHT0012223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带副驾驶安全带出口、无扶手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SHT0012441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带副驾驶安全带出口、双扶手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SHT0012307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无安全带出口、右侧扶手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SHT0012551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无安全的出口、无扶手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SHT0012270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通风配置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单独一套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6" y="1394187"/>
            <a:ext cx="2169404" cy="3633098"/>
          </a:xfrm>
          <a:prstGeom prst="rect">
            <a:avLst/>
          </a:prstGeom>
        </p:spPr>
      </p:pic>
      <p:sp>
        <p:nvSpPr>
          <p:cNvPr id="9" name="椭圆 8"/>
          <p:cNvSpPr/>
          <p:nvPr/>
        </p:nvSpPr>
        <p:spPr>
          <a:xfrm rot="20866428">
            <a:off x="323307" y="2384096"/>
            <a:ext cx="466673" cy="1223716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 rot="938534">
            <a:off x="1847505" y="2438083"/>
            <a:ext cx="444999" cy="1166882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964966" y="2813071"/>
            <a:ext cx="2115992" cy="795330"/>
          </a:xfrm>
          <a:prstGeom prst="wedgeRoundRectCallout">
            <a:avLst>
              <a:gd name="adj1" fmla="val -80010"/>
              <a:gd name="adj2" fmla="val -51021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：靠背泡沫后部减去选中部分。与安全带织带干涉。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9717" y="3747729"/>
            <a:ext cx="3353675" cy="2135903"/>
          </a:xfrm>
          <a:prstGeom prst="rect">
            <a:avLst/>
          </a:prstGeom>
        </p:spPr>
      </p:pic>
      <p:sp>
        <p:nvSpPr>
          <p:cNvPr id="13" name="圆角矩形标注 12"/>
          <p:cNvSpPr/>
          <p:nvPr/>
        </p:nvSpPr>
        <p:spPr>
          <a:xfrm>
            <a:off x="830735" y="5883631"/>
            <a:ext cx="2478537" cy="795330"/>
          </a:xfrm>
          <a:prstGeom prst="wedgeRoundRectCallout">
            <a:avLst>
              <a:gd name="adj1" fmla="val 35536"/>
              <a:gd name="adj2" fmla="val -196501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2</a:t>
            </a:r>
            <a:r>
              <a:rPr lang="zh-CN" altLang="en-US" dirty="0" smtClean="0">
                <a:solidFill>
                  <a:schemeClr val="tx1"/>
                </a:solidFill>
              </a:rPr>
              <a:t>：靠背安全带出口处</a:t>
            </a:r>
            <a:r>
              <a:rPr lang="en-US" altLang="zh-CN" dirty="0" smtClean="0">
                <a:solidFill>
                  <a:schemeClr val="tx1"/>
                </a:solidFill>
              </a:rPr>
              <a:t>B</a:t>
            </a:r>
            <a:r>
              <a:rPr lang="zh-CN" altLang="en-US" dirty="0" smtClean="0">
                <a:solidFill>
                  <a:schemeClr val="tx1"/>
                </a:solidFill>
              </a:rPr>
              <a:t>面修改，与吊环干涉。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5064009" y="4232239"/>
            <a:ext cx="1020432" cy="1166882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2964966" y="4232239"/>
            <a:ext cx="1020432" cy="1166882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2003" y="2995954"/>
            <a:ext cx="2238375" cy="2343150"/>
          </a:xfrm>
          <a:prstGeom prst="rect">
            <a:avLst/>
          </a:prstGeom>
        </p:spPr>
      </p:pic>
      <p:sp>
        <p:nvSpPr>
          <p:cNvPr id="18" name="圆角矩形标注 17"/>
          <p:cNvSpPr/>
          <p:nvPr/>
        </p:nvSpPr>
        <p:spPr>
          <a:xfrm>
            <a:off x="8513995" y="5399121"/>
            <a:ext cx="2570948" cy="1121689"/>
          </a:xfrm>
          <a:prstGeom prst="wedgeRoundRectCallout">
            <a:avLst>
              <a:gd name="adj1" fmla="val -46615"/>
              <a:gd name="adj2" fmla="val -108078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：为方便查看对比。附件数据中“</a:t>
            </a:r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”为此次变更状态数据，“</a:t>
            </a:r>
            <a:r>
              <a:rPr lang="en-US" altLang="zh-CN" dirty="0" smtClean="0">
                <a:solidFill>
                  <a:schemeClr val="tx1"/>
                </a:solidFill>
              </a:rPr>
              <a:t>0</a:t>
            </a:r>
            <a:r>
              <a:rPr lang="zh-CN" altLang="en-US" dirty="0" smtClean="0">
                <a:solidFill>
                  <a:schemeClr val="tx1"/>
                </a:solidFill>
              </a:rPr>
              <a:t>”为原开模数据。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032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rgbClr val="0070C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145</Words>
  <Application>Microsoft Office PowerPoint</Application>
  <PresentationFormat>宽屏</PresentationFormat>
  <Paragraphs>22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李世新</dc:creator>
  <cp:lastModifiedBy>李世新</cp:lastModifiedBy>
  <cp:revision>14</cp:revision>
  <dcterms:created xsi:type="dcterms:W3CDTF">2021-03-10T09:23:27Z</dcterms:created>
  <dcterms:modified xsi:type="dcterms:W3CDTF">2021-03-11T05:18:47Z</dcterms:modified>
</cp:coreProperties>
</file>