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E97-D607-4FE7-B1AE-BB2C0CA5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FE41-3BCD-47D6-9190-E2B7E78602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E97-D607-4FE7-B1AE-BB2C0CA5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FE41-3BCD-47D6-9190-E2B7E78602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E97-D607-4FE7-B1AE-BB2C0CA5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FE41-3BCD-47D6-9190-E2B7E78602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E97-D607-4FE7-B1AE-BB2C0CA5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FE41-3BCD-47D6-9190-E2B7E78602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E97-D607-4FE7-B1AE-BB2C0CA5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FE41-3BCD-47D6-9190-E2B7E78602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E97-D607-4FE7-B1AE-BB2C0CA5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FE41-3BCD-47D6-9190-E2B7E78602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E97-D607-4FE7-B1AE-BB2C0CA5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FE41-3BCD-47D6-9190-E2B7E78602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E97-D607-4FE7-B1AE-BB2C0CA5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FE41-3BCD-47D6-9190-E2B7E78602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E97-D607-4FE7-B1AE-BB2C0CA5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FE41-3BCD-47D6-9190-E2B7E78602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E97-D607-4FE7-B1AE-BB2C0CA5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FE41-3BCD-47D6-9190-E2B7E78602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E97-D607-4FE7-B1AE-BB2C0CA5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FE41-3BCD-47D6-9190-E2B7E78602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FE97-D607-4FE7-B1AE-BB2C0CA5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4FE41-3BCD-47D6-9190-E2B7E78602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6770" y="321854"/>
            <a:ext cx="410221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b="1" dirty="0" smtClean="0"/>
              <a:t>防尘罩工艺装配变更说明：</a:t>
            </a:r>
            <a:endParaRPr lang="zh-CN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86715" y="962025"/>
            <a:ext cx="51523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问题描述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防尘罩从河北运输到西安过程中，挤压破损</a:t>
            </a:r>
            <a:endParaRPr 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整改对策：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防尘罩有河北工厂装配调整到西安工厂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80100" y="5224780"/>
            <a:ext cx="56388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说明：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、SHT0012165和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SHT0012984总成的零件号不变；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、防尘罩的零件号有SHT0002184改为SHT0013129，有原来的河北工厂采购修改为西安工厂采购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11200" y="2626995"/>
            <a:ext cx="3810000" cy="3364230"/>
            <a:chOff x="1120" y="4137"/>
            <a:chExt cx="6000" cy="5298"/>
          </a:xfrm>
        </p:grpSpPr>
        <p:pic>
          <p:nvPicPr>
            <p:cNvPr id="2" name="图片 1" descr="ed94afea3f908b1b9f23ff2870c6de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20" y="4137"/>
              <a:ext cx="6000" cy="4501"/>
            </a:xfrm>
            <a:prstGeom prst="rect">
              <a:avLst/>
            </a:prstGeom>
          </p:spPr>
        </p:pic>
        <p:sp>
          <p:nvSpPr>
            <p:cNvPr id="29" name="椭圆 28"/>
            <p:cNvSpPr/>
            <p:nvPr/>
          </p:nvSpPr>
          <p:spPr>
            <a:xfrm>
              <a:off x="2169" y="4765"/>
              <a:ext cx="3378" cy="16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887" y="8909"/>
              <a:ext cx="2660" cy="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问题照片</a:t>
              </a:r>
              <a:endParaRPr lang="zh-CN" altLang="en-US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880100" y="962025"/>
            <a:ext cx="1153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/>
              <a:t>变更前：</a:t>
            </a: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5638800" y="1042670"/>
            <a:ext cx="12065" cy="544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220" y="2849880"/>
            <a:ext cx="1667510" cy="13569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80100" y="2657475"/>
            <a:ext cx="1153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/>
              <a:t>变更后：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146290" y="4210050"/>
            <a:ext cx="1844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SHT0012165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座框减震器总成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9673590" y="4210050"/>
            <a:ext cx="1844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SHT0012984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座框减震器总成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590" y="2891790"/>
            <a:ext cx="1723390" cy="13125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570" y="1042670"/>
            <a:ext cx="1756410" cy="11480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795" y="1042670"/>
            <a:ext cx="1765935" cy="1148080"/>
          </a:xfrm>
          <a:prstGeom prst="rect">
            <a:avLst/>
          </a:prstGeom>
        </p:spPr>
      </p:pic>
      <p:sp>
        <p:nvSpPr>
          <p:cNvPr id="17" name="下箭头 16"/>
          <p:cNvSpPr/>
          <p:nvPr/>
        </p:nvSpPr>
        <p:spPr>
          <a:xfrm>
            <a:off x="7974330" y="2341880"/>
            <a:ext cx="240030" cy="40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>
            <a:off x="10398760" y="2341880"/>
            <a:ext cx="240030" cy="40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演示</Application>
  <PresentationFormat>宽屏</PresentationFormat>
  <Paragraphs>21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张长江</dc:creator>
  <cp:lastModifiedBy>fengjingqian</cp:lastModifiedBy>
  <cp:revision>38</cp:revision>
  <dcterms:created xsi:type="dcterms:W3CDTF">2020-07-30T02:47:00Z</dcterms:created>
  <dcterms:modified xsi:type="dcterms:W3CDTF">2021-04-23T01:24:20Z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