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8" r:id="rId7"/>
    <p:sldId id="270" r:id="rId8"/>
    <p:sldId id="269" r:id="rId9"/>
    <p:sldId id="262" r:id="rId10"/>
    <p:sldId id="261" r:id="rId11"/>
    <p:sldId id="264" r:id="rId12"/>
    <p:sldId id="265" r:id="rId13"/>
    <p:sldId id="272" r:id="rId14"/>
    <p:sldId id="280" r:id="rId15"/>
    <p:sldId id="289" r:id="rId16"/>
    <p:sldId id="281" r:id="rId17"/>
    <p:sldId id="283" r:id="rId18"/>
    <p:sldId id="284" r:id="rId19"/>
    <p:sldId id="282" r:id="rId20"/>
    <p:sldId id="285" r:id="rId21"/>
    <p:sldId id="286" r:id="rId22"/>
    <p:sldId id="287" r:id="rId23"/>
    <p:sldId id="288" r:id="rId24"/>
    <p:sldId id="290" r:id="rId25"/>
    <p:sldId id="305" r:id="rId26"/>
    <p:sldId id="301" r:id="rId27"/>
    <p:sldId id="303" r:id="rId28"/>
    <p:sldId id="302" r:id="rId29"/>
    <p:sldId id="304" r:id="rId30"/>
    <p:sldId id="296" r:id="rId31"/>
    <p:sldId id="308" r:id="rId32"/>
    <p:sldId id="314" r:id="rId33"/>
    <p:sldId id="312" r:id="rId34"/>
    <p:sldId id="315" r:id="rId35"/>
    <p:sldId id="316" r:id="rId36"/>
    <p:sldId id="317" r:id="rId37"/>
    <p:sldId id="318" r:id="rId38"/>
    <p:sldId id="291" r:id="rId39"/>
    <p:sldId id="294" r:id="rId40"/>
    <p:sldId id="310" r:id="rId41"/>
    <p:sldId id="306" r:id="rId42"/>
    <p:sldId id="320" r:id="rId43"/>
    <p:sldId id="319" r:id="rId44"/>
    <p:sldId id="343" r:id="rId45"/>
    <p:sldId id="344" r:id="rId46"/>
    <p:sldId id="322" r:id="rId47"/>
    <p:sldId id="323" r:id="rId48"/>
    <p:sldId id="324" r:id="rId49"/>
    <p:sldId id="325" r:id="rId50"/>
    <p:sldId id="346" r:id="rId51"/>
    <p:sldId id="329" r:id="rId52"/>
    <p:sldId id="352" r:id="rId53"/>
    <p:sldId id="353" r:id="rId54"/>
    <p:sldId id="331" r:id="rId55"/>
    <p:sldId id="330" r:id="rId56"/>
    <p:sldId id="351" r:id="rId57"/>
    <p:sldId id="347" r:id="rId58"/>
    <p:sldId id="358" r:id="rId59"/>
    <p:sldId id="350" r:id="rId60"/>
    <p:sldId id="349" r:id="rId61"/>
    <p:sldId id="334" r:id="rId62"/>
    <p:sldId id="335" r:id="rId63"/>
    <p:sldId id="337" r:id="rId64"/>
    <p:sldId id="354" r:id="rId65"/>
    <p:sldId id="359" r:id="rId66"/>
    <p:sldId id="345" r:id="rId67"/>
    <p:sldId id="339" r:id="rId68"/>
    <p:sldId id="360" r:id="rId69"/>
    <p:sldId id="341" r:id="rId70"/>
    <p:sldId id="340" r:id="rId71"/>
    <p:sldId id="361" r:id="rId7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8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9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2" y="3041646"/>
            <a:ext cx="284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94131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2857496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14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71868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15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9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16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9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887917" y="476249"/>
            <a:ext cx="0" cy="334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65654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17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0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79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18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0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2" y="3603627"/>
            <a:ext cx="3312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3419477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19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6715139" y="3843338"/>
            <a:ext cx="171766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169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20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3643314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21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2" y="3613150"/>
            <a:ext cx="1800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959487" y="476249"/>
            <a:ext cx="0" cy="2196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342900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37224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23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337175" y="4292600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409257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24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173669" y="476249"/>
            <a:ext cx="0" cy="223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51406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25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816479" y="476249"/>
            <a:ext cx="0" cy="234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94216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26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8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3970340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378619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745041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22778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27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49"/>
            <a:ext cx="0" cy="288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28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49"/>
            <a:ext cx="0" cy="2736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29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745041" y="476249"/>
            <a:ext cx="0" cy="864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22778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31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684212" y="5532453"/>
            <a:ext cx="4392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929190" y="3190873"/>
            <a:ext cx="350361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9700" y="5348303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30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299450" y="2990849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32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33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34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4929190" y="4292600"/>
            <a:ext cx="350361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409257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35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4929190" y="3414710"/>
            <a:ext cx="350361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108445" y="476249"/>
            <a:ext cx="0" cy="234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86182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36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3214686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37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0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4857752" y="3557586"/>
            <a:ext cx="357504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3357562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38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214942" y="3414710"/>
            <a:ext cx="321785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037007" y="476249"/>
            <a:ext cx="0" cy="244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14744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39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3214686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40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8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4184654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49"/>
            <a:ext cx="0" cy="3384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4000504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2541580"/>
            <a:ext cx="176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959355" y="476249"/>
            <a:ext cx="0" cy="2304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235743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41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37092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42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4500562" y="3629024"/>
            <a:ext cx="393223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43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342900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44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4292600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4857752" y="3343272"/>
            <a:ext cx="357504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79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410845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45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46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3143248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47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887917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65654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48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4292600"/>
            <a:ext cx="1836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214942" y="3333748"/>
            <a:ext cx="321785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94131" y="476250"/>
            <a:ext cx="0" cy="136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410845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49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71868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51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313372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53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684213" y="2786058"/>
            <a:ext cx="2340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9700" y="2601908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50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357686" y="476250"/>
            <a:ext cx="0" cy="136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035423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52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54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530859" y="476249"/>
            <a:ext cx="0" cy="2304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08596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56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>
            <a:off x="684213" y="3246437"/>
            <a:ext cx="1440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9700" y="3062287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55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6072197" y="4057652"/>
            <a:ext cx="236060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3857628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57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4292600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49"/>
            <a:ext cx="0" cy="2916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410845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58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59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60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8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2" y="3255960"/>
            <a:ext cx="3312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307181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6929453" y="3128958"/>
            <a:ext cx="150334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745173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422910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61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2928934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143371" y="4557716"/>
            <a:ext cx="428942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99450" y="4357694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63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751255" y="500042"/>
            <a:ext cx="0" cy="252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28992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64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037007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14744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65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3113084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6786577" y="2414578"/>
            <a:ext cx="164622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49"/>
            <a:ext cx="0" cy="126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2928934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66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67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2214554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68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173669" y="476249"/>
            <a:ext cx="0" cy="280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51406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69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4714876" y="3057520"/>
            <a:ext cx="3717924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322759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000496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70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2857496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71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3756026"/>
            <a:ext cx="1368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3571876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72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4756158"/>
            <a:ext cx="464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751123" y="476249"/>
            <a:ext cx="0" cy="2664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4572008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73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28860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74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3889379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3705229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75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4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2970208"/>
            <a:ext cx="1728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929321" y="4557718"/>
            <a:ext cx="250347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2786058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76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4357694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77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9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714876" y="4292600"/>
            <a:ext cx="3717924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427538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99450" y="409257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816479" y="476249"/>
            <a:ext cx="0" cy="234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94216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78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684213" y="3541712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9700" y="3357562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79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49"/>
            <a:ext cx="0" cy="3096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80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322759" y="476249"/>
            <a:ext cx="0" cy="226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000496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81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143504" y="3771900"/>
            <a:ext cx="3289296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3571876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82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2" y="3684588"/>
            <a:ext cx="3276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3500438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83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6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84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000628" y="3200396"/>
            <a:ext cx="343217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465371" y="476249"/>
            <a:ext cx="0" cy="2304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43108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85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3000372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86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2500298" y="5129222"/>
            <a:ext cx="593250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299450" y="4929198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87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6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5030793" y="476249"/>
            <a:ext cx="0" cy="252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708530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88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49"/>
            <a:ext cx="0" cy="223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89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9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49"/>
            <a:ext cx="0" cy="2736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3613150"/>
            <a:ext cx="1656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673867" y="476249"/>
            <a:ext cx="0" cy="270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342900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90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51604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91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2" y="3327398"/>
            <a:ext cx="3348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3143248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92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5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337175" y="4292600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93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409257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94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5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822825" y="476250"/>
            <a:ext cx="0" cy="288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00562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95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6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49"/>
            <a:ext cx="0" cy="216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96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6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4427538" y="476249"/>
            <a:ext cx="0" cy="169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97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6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49"/>
            <a:ext cx="0" cy="2376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98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3398836"/>
            <a:ext cx="2592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316545" y="476249"/>
            <a:ext cx="0" cy="288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3214686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99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994282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100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6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4822825" y="476249"/>
            <a:ext cx="0" cy="244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00562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101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684213" y="4032255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700" y="384810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102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9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959223" y="476249"/>
            <a:ext cx="0" cy="2700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636960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15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337175" y="4129091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118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103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3929066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104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65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2016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105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9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337175" y="4292600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49"/>
            <a:ext cx="0" cy="223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10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409257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11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09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5337175" y="2619370"/>
            <a:ext cx="3095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427538" y="476250"/>
            <a:ext cx="0" cy="169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05275" y="1222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12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99450" y="241934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 anchorCtr="1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13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105</Words>
  <PresentationFormat>全屏显示(4:3)</PresentationFormat>
  <Paragraphs>105</Paragraphs>
  <Slides>71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7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User</cp:lastModifiedBy>
  <cp:revision>8</cp:revision>
  <dcterms:modified xsi:type="dcterms:W3CDTF">2021-05-20T09:12:57Z</dcterms:modified>
</cp:coreProperties>
</file>