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E3D73-6BA0-4C45-9B17-DDE1DA56B37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6D1E7-028A-4987-99F2-3ED790E66F2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wmf"/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oleObject" Target="file:///C:\Users\zhangchangjiang\Desktop\Product2.CATProduc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4"/>
          <p:cNvSpPr txBox="1"/>
          <p:nvPr/>
        </p:nvSpPr>
        <p:spPr>
          <a:xfrm>
            <a:off x="232230" y="55590"/>
            <a:ext cx="2978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T712</a:t>
            </a:r>
            <a:r>
              <a:rPr lang="zh-CN" altLang="en-US" b="1" dirty="0"/>
              <a:t>座垫发泡数据说明</a:t>
            </a:r>
            <a:endParaRPr lang="zh-CN" altLang="en-US" b="1" dirty="0"/>
          </a:p>
        </p:txBody>
      </p:sp>
      <p:sp>
        <p:nvSpPr>
          <p:cNvPr id="6" name="文本框 4"/>
          <p:cNvSpPr txBox="1"/>
          <p:nvPr/>
        </p:nvSpPr>
        <p:spPr>
          <a:xfrm>
            <a:off x="1439055" y="539646"/>
            <a:ext cx="3273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SHT0012521</a:t>
            </a:r>
            <a:r>
              <a:rPr lang="zh-CN" altLang="en-US" dirty="0"/>
              <a:t>（新开）</a:t>
            </a:r>
            <a:endParaRPr lang="en-US" altLang="zh-CN" dirty="0"/>
          </a:p>
          <a:p>
            <a:r>
              <a:rPr lang="zh-CN" altLang="en-US" dirty="0"/>
              <a:t>驾驶员高配座垫发泡总成</a:t>
            </a:r>
            <a:endParaRPr lang="zh-CN" altLang="en-US" dirty="0"/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6772182" y="1913443"/>
          <a:ext cx="2824579" cy="2956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产品" r:id="rId1" imgW="6286500" imgH="6591300" progId="CATIA.Product">
                  <p:link updateAutomatic="1"/>
                </p:oleObj>
              </mc:Choice>
              <mc:Fallback>
                <p:oleObj name="产品" r:id="rId1" imgW="6286500" imgH="6591300" progId="CATIA.Product">
                  <p:link updateAutomatic="1"/>
                  <p:pic>
                    <p:nvPicPr>
                      <p:cNvPr id="0" name="图片 104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772182" y="1913443"/>
                        <a:ext cx="2824579" cy="29564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4"/>
          <p:cNvSpPr txBox="1"/>
          <p:nvPr/>
        </p:nvSpPr>
        <p:spPr>
          <a:xfrm>
            <a:off x="6838158" y="555509"/>
            <a:ext cx="3273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SHT0013112</a:t>
            </a:r>
            <a:r>
              <a:rPr lang="zh-CN" altLang="en-US" dirty="0"/>
              <a:t>（新开）</a:t>
            </a:r>
            <a:endParaRPr lang="en-US" altLang="zh-CN" dirty="0"/>
          </a:p>
          <a:p>
            <a:r>
              <a:rPr lang="zh-CN" altLang="en-US" dirty="0"/>
              <a:t>驾驶员标配座垫发泡总成</a:t>
            </a:r>
            <a:endParaRPr lang="zh-CN" altLang="en-US" dirty="0"/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/>
        </p:nvGraphicFramePr>
        <p:xfrm>
          <a:off x="1478245" y="1785132"/>
          <a:ext cx="3181165" cy="3187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产品" r:id="rId1" imgW="6610350" imgH="6619875" progId="CATIA.Product">
                  <p:link updateAutomatic="1"/>
                </p:oleObj>
              </mc:Choice>
              <mc:Fallback>
                <p:oleObj name="产品" r:id="rId1" imgW="6610350" imgH="6619875" progId="CATIA.Product">
                  <p:link updateAutomatic="1"/>
                  <p:pic>
                    <p:nvPicPr>
                      <p:cNvPr id="0" name="图片 104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78245" y="1785132"/>
                        <a:ext cx="3181165" cy="31872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椭圆 8"/>
          <p:cNvSpPr/>
          <p:nvPr/>
        </p:nvSpPr>
        <p:spPr>
          <a:xfrm>
            <a:off x="3841111" y="2192784"/>
            <a:ext cx="685132" cy="1236216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4659410" y="1303049"/>
          <a:ext cx="915987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产品" r:id="rId1" imgW="2419350" imgH="3219450" progId="CATIA.Product">
                  <p:link updateAutomatic="1"/>
                </p:oleObj>
              </mc:Choice>
              <mc:Fallback>
                <p:oleObj name="产品" r:id="rId1" imgW="2419350" imgH="3219450" progId="CATIA.Product">
                  <p:link updateAutomatic="1"/>
                  <p:pic>
                    <p:nvPicPr>
                      <p:cNvPr id="0" name="图片 1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59410" y="1303049"/>
                        <a:ext cx="915987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直接箭头连接符 16"/>
          <p:cNvCxnSpPr/>
          <p:nvPr/>
        </p:nvCxnSpPr>
        <p:spPr>
          <a:xfrm flipV="1">
            <a:off x="4330149" y="2124364"/>
            <a:ext cx="665018" cy="600363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4"/>
          <p:cNvSpPr txBox="1"/>
          <p:nvPr/>
        </p:nvSpPr>
        <p:spPr>
          <a:xfrm>
            <a:off x="4799615" y="2640908"/>
            <a:ext cx="12963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侧翼尺寸变大</a:t>
            </a:r>
            <a:endParaRPr lang="zh-CN" altLang="en-US" sz="1200" dirty="0"/>
          </a:p>
        </p:txBody>
      </p:sp>
      <p:sp>
        <p:nvSpPr>
          <p:cNvPr id="21" name="文本框 4"/>
          <p:cNvSpPr txBox="1"/>
          <p:nvPr/>
        </p:nvSpPr>
        <p:spPr>
          <a:xfrm>
            <a:off x="3200158" y="5605534"/>
            <a:ext cx="5118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由于侧翼变更，故新增一个无通风标配坐垫发泡数据，建议两个产品共用一套模具</a:t>
            </a:r>
            <a:endParaRPr lang="zh-CN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WPS 演示</Application>
  <PresentationFormat>宽屏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张长江</dc:creator>
  <cp:lastModifiedBy>Administrator</cp:lastModifiedBy>
  <cp:revision>27</cp:revision>
  <dcterms:created xsi:type="dcterms:W3CDTF">2021-01-30T01:54:00Z</dcterms:created>
  <dcterms:modified xsi:type="dcterms:W3CDTF">2021-04-28T05:18:52Z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2052-11.1.0.10463</vt:lpwstr>
  </property>
  <property fmtid="{D5CDD505-2E9C-101B-9397-08002B2CF9AE}" pid="3" name="ICV">
    <vt:lpwstr>CA1926CA92BE480EA254D3E200D44D9C</vt:lpwstr>
  </property>
</Properties>
</file>