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60" r:id="rId3"/>
    <p:sldId id="259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E3D73-6BA0-4C45-9B17-DDE1DA56B372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6D1E7-028A-4987-99F2-3ED790E66F2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image" Target="../media/image7.wmf"/><Relationship Id="rId3" Type="http://schemas.openxmlformats.org/officeDocument/2006/relationships/oleObject" Target="file:///F:\26.&#20108;&#27773;\T712\02-&#26041;&#26696;&#20132;&#27969;\20210324%20%20&#21457;&#27873;&#24320;&#27169;3D&#25968;&#25454;\SHT0012526.CATProduct" TargetMode="External"/><Relationship Id="rId7" Type="http://schemas.openxmlformats.org/officeDocument/2006/relationships/image" Target="../media/image3.wmf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file:///F:\26.&#20108;&#27773;\T712\02-&#26041;&#26696;&#20132;&#27969;\20210324%20%20&#21457;&#27873;&#24320;&#27169;3D&#25968;&#25454;\SHT0012838.CATProduct" TargetMode="External"/><Relationship Id="rId11" Type="http://schemas.openxmlformats.org/officeDocument/2006/relationships/oleObject" Target="file:///F:\26.&#20108;&#27773;\T712\02-&#26041;&#26696;&#20132;&#27969;\20210324%20%20&#21457;&#27873;&#24320;&#27169;3D&#25968;&#25454;\SHT0012772.CATProduct" TargetMode="External"/><Relationship Id="rId5" Type="http://schemas.openxmlformats.org/officeDocument/2006/relationships/image" Target="../media/image2.wmf"/><Relationship Id="rId10" Type="http://schemas.openxmlformats.org/officeDocument/2006/relationships/image" Target="../media/image5.wmf"/><Relationship Id="rId4" Type="http://schemas.openxmlformats.org/officeDocument/2006/relationships/image" Target="../media/image1.wmf"/><Relationship Id="rId9" Type="http://schemas.openxmlformats.org/officeDocument/2006/relationships/oleObject" Target="file:///F:\26.&#20108;&#27773;\T712\04-2D\SHT0012772&#65288;&#20027;&#39550;&#39542;&#26631;&#37197;&#21457;&#27873;&#24635;&#25104;&#65289;\B\SHT0012772.CATProduct" TargetMode="External"/><Relationship Id="rId1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file:///F:\26.&#20108;&#27773;\T712\02-&#26041;&#26696;&#20132;&#27969;\20210324%20%20&#21457;&#27873;&#24320;&#27169;3D&#25968;&#25454;\SHT0012838.CATProduct" TargetMode="Externa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file:///F:\26.&#20108;&#27773;\T712\02-&#26041;&#26696;&#20132;&#27969;\20210324%20%20&#21457;&#27873;&#24320;&#27169;3D&#25968;&#25454;\SHT0012772.CATProduct" TargetMode="Externa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" name="对象 47">
            <a:extLst>
              <a:ext uri="{FF2B5EF4-FFF2-40B4-BE49-F238E27FC236}">
                <a16:creationId xmlns:a16="http://schemas.microsoft.com/office/drawing/2014/main" id="{4E406C1F-65AD-45D7-9990-26FB7A526F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3734101"/>
              </p:ext>
            </p:extLst>
          </p:nvPr>
        </p:nvGraphicFramePr>
        <p:xfrm>
          <a:off x="9229543" y="1690408"/>
          <a:ext cx="2267040" cy="3585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7" name="产品" r:id="rId3" imgW="1864080" imgH="2948040" progId="CATIA.Product">
                  <p:link updateAutomatic="1"/>
                </p:oleObj>
              </mc:Choice>
              <mc:Fallback>
                <p:oleObj name="产品" r:id="rId3" imgW="1864080" imgH="294804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229543" y="1690408"/>
                        <a:ext cx="2267040" cy="35859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对象 48">
            <a:extLst>
              <a:ext uri="{FF2B5EF4-FFF2-40B4-BE49-F238E27FC236}">
                <a16:creationId xmlns:a16="http://schemas.microsoft.com/office/drawing/2014/main" id="{12AF08C9-8165-4FF1-9DCB-B5E15EAE58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354449"/>
              </p:ext>
            </p:extLst>
          </p:nvPr>
        </p:nvGraphicFramePr>
        <p:xfrm>
          <a:off x="7989675" y="1307388"/>
          <a:ext cx="1957387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8" name="产品" r:id="rId3" imgW="1957680" imgH="934200" progId="CATIA.Product">
                  <p:link updateAutomatic="1"/>
                </p:oleObj>
              </mc:Choice>
              <mc:Fallback>
                <p:oleObj name="产品" r:id="rId3" imgW="1957680" imgH="93420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89675" y="1307388"/>
                        <a:ext cx="1957387" cy="933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对象 43">
            <a:extLst>
              <a:ext uri="{FF2B5EF4-FFF2-40B4-BE49-F238E27FC236}">
                <a16:creationId xmlns:a16="http://schemas.microsoft.com/office/drawing/2014/main" id="{34EF4C0F-193F-4990-ADF7-A2DC0B6AD7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710273"/>
              </p:ext>
            </p:extLst>
          </p:nvPr>
        </p:nvGraphicFramePr>
        <p:xfrm>
          <a:off x="5170447" y="1418687"/>
          <a:ext cx="2662668" cy="3987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9" name="产品" r:id="rId6" imgW="2019960" imgH="3024720" progId="CATIA.Product">
                  <p:link updateAutomatic="1"/>
                </p:oleObj>
              </mc:Choice>
              <mc:Fallback>
                <p:oleObj name="产品" r:id="rId6" imgW="2019960" imgH="302472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170447" y="1418687"/>
                        <a:ext cx="2662668" cy="39877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对象 46">
            <a:extLst>
              <a:ext uri="{FF2B5EF4-FFF2-40B4-BE49-F238E27FC236}">
                <a16:creationId xmlns:a16="http://schemas.microsoft.com/office/drawing/2014/main" id="{9EDF67DE-72BB-4446-8A6D-3A96CBFA9F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62040"/>
              </p:ext>
            </p:extLst>
          </p:nvPr>
        </p:nvGraphicFramePr>
        <p:xfrm>
          <a:off x="4203125" y="1195271"/>
          <a:ext cx="175895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" name="产品" r:id="rId6" imgW="1758600" imgH="810360" progId="CATIA.Product">
                  <p:link updateAutomatic="1"/>
                </p:oleObj>
              </mc:Choice>
              <mc:Fallback>
                <p:oleObj name="产品" r:id="rId6" imgW="1758600" imgH="81036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203125" y="1195271"/>
                        <a:ext cx="1758950" cy="809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extLst>
              <a:ext uri="{FF2B5EF4-FFF2-40B4-BE49-F238E27FC236}">
                <a16:creationId xmlns:a16="http://schemas.microsoft.com/office/drawing/2014/main" id="{1F4D5324-D274-43F8-902D-A6FD82674A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5615301"/>
              </p:ext>
            </p:extLst>
          </p:nvPr>
        </p:nvGraphicFramePr>
        <p:xfrm>
          <a:off x="1165225" y="1523477"/>
          <a:ext cx="2460259" cy="3836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" name="产品" r:id="rId9" imgW="1606680" imgH="2504520" progId="CATIA.Product">
                  <p:link updateAutomatic="1"/>
                </p:oleObj>
              </mc:Choice>
              <mc:Fallback>
                <p:oleObj name="产品" r:id="rId9" imgW="1606680" imgH="250452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65225" y="1523477"/>
                        <a:ext cx="2460259" cy="38362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文本框 4"/>
          <p:cNvSpPr txBox="1"/>
          <p:nvPr/>
        </p:nvSpPr>
        <p:spPr>
          <a:xfrm>
            <a:off x="1439055" y="539646"/>
            <a:ext cx="27284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SHT0012772</a:t>
            </a:r>
            <a:r>
              <a:rPr lang="zh-CN" altLang="en-US" dirty="0"/>
              <a:t>（新开）</a:t>
            </a:r>
            <a:endParaRPr lang="en-US" altLang="zh-CN" dirty="0"/>
          </a:p>
          <a:p>
            <a:r>
              <a:rPr lang="zh-CN" altLang="en-US" dirty="0"/>
              <a:t>驾驶员标配靠背发泡总成</a:t>
            </a:r>
          </a:p>
        </p:txBody>
      </p:sp>
      <p:sp>
        <p:nvSpPr>
          <p:cNvPr id="5" name="文本框 6"/>
          <p:cNvSpPr txBox="1"/>
          <p:nvPr/>
        </p:nvSpPr>
        <p:spPr>
          <a:xfrm>
            <a:off x="4930268" y="539646"/>
            <a:ext cx="2780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SHT0012838</a:t>
            </a:r>
            <a:r>
              <a:rPr lang="zh-CN" altLang="en-US" dirty="0"/>
              <a:t> （新开）</a:t>
            </a:r>
            <a:endParaRPr lang="en-US" altLang="zh-CN" dirty="0"/>
          </a:p>
          <a:p>
            <a:r>
              <a:rPr lang="zh-CN" altLang="en-US" dirty="0"/>
              <a:t>副驾驶标配靠背发泡总成</a:t>
            </a:r>
          </a:p>
        </p:txBody>
      </p:sp>
      <p:sp>
        <p:nvSpPr>
          <p:cNvPr id="6" name="文本框 8"/>
          <p:cNvSpPr txBox="1"/>
          <p:nvPr/>
        </p:nvSpPr>
        <p:spPr>
          <a:xfrm>
            <a:off x="9054058" y="554636"/>
            <a:ext cx="3030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SHT0012526</a:t>
            </a:r>
            <a:r>
              <a:rPr lang="zh-CN" altLang="en-US" dirty="0"/>
              <a:t>（新开）</a:t>
            </a:r>
            <a:endParaRPr lang="en-US" altLang="zh-CN" dirty="0"/>
          </a:p>
          <a:p>
            <a:r>
              <a:rPr lang="zh-CN" altLang="en-US" dirty="0"/>
              <a:t>驾驶员高配靠背发泡总成</a:t>
            </a:r>
          </a:p>
        </p:txBody>
      </p:sp>
      <p:sp>
        <p:nvSpPr>
          <p:cNvPr id="11" name="文本框 29"/>
          <p:cNvSpPr txBox="1"/>
          <p:nvPr/>
        </p:nvSpPr>
        <p:spPr>
          <a:xfrm>
            <a:off x="2435412" y="6101847"/>
            <a:ext cx="34642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00" dirty="0"/>
              <a:t>备注：建议三个发泡开一套模具</a:t>
            </a:r>
          </a:p>
        </p:txBody>
      </p:sp>
      <p:sp>
        <p:nvSpPr>
          <p:cNvPr id="20" name="文本框 4"/>
          <p:cNvSpPr txBox="1"/>
          <p:nvPr/>
        </p:nvSpPr>
        <p:spPr>
          <a:xfrm>
            <a:off x="232230" y="55590"/>
            <a:ext cx="4789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/>
              <a:t>T712</a:t>
            </a:r>
            <a:r>
              <a:rPr lang="zh-CN" altLang="en-US" b="1" dirty="0"/>
              <a:t>靠背发泡数据说明（现方案数据）</a:t>
            </a: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9723A747-FC4D-44EE-ADF9-AD898DF9BED2}"/>
              </a:ext>
            </a:extLst>
          </p:cNvPr>
          <p:cNvSpPr/>
          <p:nvPr/>
        </p:nvSpPr>
        <p:spPr>
          <a:xfrm>
            <a:off x="2964649" y="2240838"/>
            <a:ext cx="639768" cy="583412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7" name="对象 16">
            <a:extLst>
              <a:ext uri="{FF2B5EF4-FFF2-40B4-BE49-F238E27FC236}">
                <a16:creationId xmlns:a16="http://schemas.microsoft.com/office/drawing/2014/main" id="{9B1E511F-A376-4705-98AE-DDEEEFB77E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792651"/>
              </p:ext>
            </p:extLst>
          </p:nvPr>
        </p:nvGraphicFramePr>
        <p:xfrm>
          <a:off x="137155" y="3246755"/>
          <a:ext cx="900113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" name="产品" r:id="rId11" imgW="900720" imgH="780480" progId="CATIA.Product">
                  <p:link updateAutomatic="1"/>
                </p:oleObj>
              </mc:Choice>
              <mc:Fallback>
                <p:oleObj name="产品" r:id="rId11" imgW="900720" imgH="78048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37155" y="3246755"/>
                        <a:ext cx="900113" cy="78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17">
            <a:extLst>
              <a:ext uri="{FF2B5EF4-FFF2-40B4-BE49-F238E27FC236}">
                <a16:creationId xmlns:a16="http://schemas.microsoft.com/office/drawing/2014/main" id="{9AEAEEC0-00CD-4A08-B6A2-BA7D5B60FA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5796944"/>
              </p:ext>
            </p:extLst>
          </p:nvPr>
        </p:nvGraphicFramePr>
        <p:xfrm>
          <a:off x="125293" y="1246146"/>
          <a:ext cx="1439055" cy="722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3" name="产品" r:id="rId11" imgW="1809360" imgH="908640" progId="CATIA.Product">
                  <p:link updateAutomatic="1"/>
                </p:oleObj>
              </mc:Choice>
              <mc:Fallback>
                <p:oleObj name="产品" r:id="rId11" imgW="1809360" imgH="90864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25293" y="1246146"/>
                        <a:ext cx="1439055" cy="7220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B433230A-3BBD-4682-9C4C-A56CFBE927BE}"/>
              </a:ext>
            </a:extLst>
          </p:cNvPr>
          <p:cNvCxnSpPr>
            <a:cxnSpLocks/>
          </p:cNvCxnSpPr>
          <p:nvPr/>
        </p:nvCxnSpPr>
        <p:spPr>
          <a:xfrm flipH="1" flipV="1">
            <a:off x="1165225" y="1803212"/>
            <a:ext cx="283437" cy="5350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7" name="椭圆 26">
            <a:extLst>
              <a:ext uri="{FF2B5EF4-FFF2-40B4-BE49-F238E27FC236}">
                <a16:creationId xmlns:a16="http://schemas.microsoft.com/office/drawing/2014/main" id="{38CAD0ED-6710-4DFC-AE71-7E6B6F20E379}"/>
              </a:ext>
            </a:extLst>
          </p:cNvPr>
          <p:cNvSpPr/>
          <p:nvPr/>
        </p:nvSpPr>
        <p:spPr>
          <a:xfrm>
            <a:off x="83310" y="1300701"/>
            <a:ext cx="1481037" cy="581365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7" name="直接箭头连接符 36">
            <a:extLst>
              <a:ext uri="{FF2B5EF4-FFF2-40B4-BE49-F238E27FC236}">
                <a16:creationId xmlns:a16="http://schemas.microsoft.com/office/drawing/2014/main" id="{3362372A-9BAE-480A-90B8-B0B1D0CB6E5B}"/>
              </a:ext>
            </a:extLst>
          </p:cNvPr>
          <p:cNvCxnSpPr>
            <a:cxnSpLocks/>
          </p:cNvCxnSpPr>
          <p:nvPr/>
        </p:nvCxnSpPr>
        <p:spPr>
          <a:xfrm flipH="1" flipV="1">
            <a:off x="1025319" y="3626513"/>
            <a:ext cx="356627" cy="3721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3" name="文本框 4">
            <a:extLst>
              <a:ext uri="{FF2B5EF4-FFF2-40B4-BE49-F238E27FC236}">
                <a16:creationId xmlns:a16="http://schemas.microsoft.com/office/drawing/2014/main" id="{FD6F910B-00DA-463F-B818-3B7616A84A08}"/>
              </a:ext>
            </a:extLst>
          </p:cNvPr>
          <p:cNvSpPr txBox="1"/>
          <p:nvPr/>
        </p:nvSpPr>
        <p:spPr>
          <a:xfrm>
            <a:off x="21246" y="2073110"/>
            <a:ext cx="1306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靠背</a:t>
            </a:r>
            <a:r>
              <a:rPr lang="en-US" altLang="zh-CN" sz="1200" dirty="0"/>
              <a:t>B</a:t>
            </a:r>
            <a:r>
              <a:rPr lang="zh-CN" altLang="en-US" sz="1200" dirty="0"/>
              <a:t>面空间尺寸变大</a:t>
            </a:r>
          </a:p>
        </p:txBody>
      </p:sp>
      <p:sp>
        <p:nvSpPr>
          <p:cNvPr id="35" name="文本框 4">
            <a:extLst>
              <a:ext uri="{FF2B5EF4-FFF2-40B4-BE49-F238E27FC236}">
                <a16:creationId xmlns:a16="http://schemas.microsoft.com/office/drawing/2014/main" id="{D81C75B0-3FC1-44FC-83B9-6678DC7C61A5}"/>
              </a:ext>
            </a:extLst>
          </p:cNvPr>
          <p:cNvSpPr txBox="1"/>
          <p:nvPr/>
        </p:nvSpPr>
        <p:spPr>
          <a:xfrm>
            <a:off x="125293" y="4176730"/>
            <a:ext cx="1306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扶手支架出口变大</a:t>
            </a:r>
          </a:p>
        </p:txBody>
      </p:sp>
      <p:sp>
        <p:nvSpPr>
          <p:cNvPr id="36" name="文本框 4">
            <a:extLst>
              <a:ext uri="{FF2B5EF4-FFF2-40B4-BE49-F238E27FC236}">
                <a16:creationId xmlns:a16="http://schemas.microsoft.com/office/drawing/2014/main" id="{385854EC-1AFD-4CF7-9D1B-FF587FBEB8DB}"/>
              </a:ext>
            </a:extLst>
          </p:cNvPr>
          <p:cNvSpPr txBox="1"/>
          <p:nvPr/>
        </p:nvSpPr>
        <p:spPr>
          <a:xfrm>
            <a:off x="3158016" y="1815119"/>
            <a:ext cx="1306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出口角度变化</a:t>
            </a:r>
          </a:p>
        </p:txBody>
      </p:sp>
      <p:cxnSp>
        <p:nvCxnSpPr>
          <p:cNvPr id="45" name="直接箭头连接符 44">
            <a:extLst>
              <a:ext uri="{FF2B5EF4-FFF2-40B4-BE49-F238E27FC236}">
                <a16:creationId xmlns:a16="http://schemas.microsoft.com/office/drawing/2014/main" id="{C3F68C3C-BF13-4BBF-BAD5-2EAEF617723B}"/>
              </a:ext>
            </a:extLst>
          </p:cNvPr>
          <p:cNvCxnSpPr>
            <a:cxnSpLocks/>
            <a:stCxn id="10" idx="0"/>
          </p:cNvCxnSpPr>
          <p:nvPr/>
        </p:nvCxnSpPr>
        <p:spPr>
          <a:xfrm flipV="1">
            <a:off x="3284533" y="2056904"/>
            <a:ext cx="129918" cy="1839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0" name="直接箭头连接符 49">
            <a:extLst>
              <a:ext uri="{FF2B5EF4-FFF2-40B4-BE49-F238E27FC236}">
                <a16:creationId xmlns:a16="http://schemas.microsoft.com/office/drawing/2014/main" id="{998250EC-4851-4D25-A244-2302E0B39476}"/>
              </a:ext>
            </a:extLst>
          </p:cNvPr>
          <p:cNvCxnSpPr>
            <a:cxnSpLocks/>
          </p:cNvCxnSpPr>
          <p:nvPr/>
        </p:nvCxnSpPr>
        <p:spPr>
          <a:xfrm flipH="1" flipV="1">
            <a:off x="5366022" y="1874555"/>
            <a:ext cx="283437" cy="5350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1" name="椭圆 50">
            <a:extLst>
              <a:ext uri="{FF2B5EF4-FFF2-40B4-BE49-F238E27FC236}">
                <a16:creationId xmlns:a16="http://schemas.microsoft.com/office/drawing/2014/main" id="{91067522-1037-4712-A7A2-69E47155238C}"/>
              </a:ext>
            </a:extLst>
          </p:cNvPr>
          <p:cNvSpPr/>
          <p:nvPr/>
        </p:nvSpPr>
        <p:spPr>
          <a:xfrm>
            <a:off x="4284107" y="1372044"/>
            <a:ext cx="1677968" cy="581365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文本框 4">
            <a:extLst>
              <a:ext uri="{FF2B5EF4-FFF2-40B4-BE49-F238E27FC236}">
                <a16:creationId xmlns:a16="http://schemas.microsoft.com/office/drawing/2014/main" id="{ECD52890-15A0-4D73-88FF-37B7F2DD31D0}"/>
              </a:ext>
            </a:extLst>
          </p:cNvPr>
          <p:cNvSpPr txBox="1"/>
          <p:nvPr/>
        </p:nvSpPr>
        <p:spPr>
          <a:xfrm>
            <a:off x="4222043" y="2144453"/>
            <a:ext cx="1306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靠背</a:t>
            </a:r>
            <a:r>
              <a:rPr lang="en-US" altLang="zh-CN" sz="1200" dirty="0"/>
              <a:t>B</a:t>
            </a:r>
            <a:r>
              <a:rPr lang="zh-CN" altLang="en-US" sz="1200" dirty="0"/>
              <a:t>面空间尺寸变大</a:t>
            </a:r>
          </a:p>
        </p:txBody>
      </p:sp>
      <p:sp>
        <p:nvSpPr>
          <p:cNvPr id="57" name="椭圆 56">
            <a:extLst>
              <a:ext uri="{FF2B5EF4-FFF2-40B4-BE49-F238E27FC236}">
                <a16:creationId xmlns:a16="http://schemas.microsoft.com/office/drawing/2014/main" id="{826DA3A2-0029-41C1-A354-8EC5C046FAC3}"/>
              </a:ext>
            </a:extLst>
          </p:cNvPr>
          <p:cNvSpPr/>
          <p:nvPr/>
        </p:nvSpPr>
        <p:spPr>
          <a:xfrm>
            <a:off x="10833408" y="2293173"/>
            <a:ext cx="639768" cy="583412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文本框 4">
            <a:extLst>
              <a:ext uri="{FF2B5EF4-FFF2-40B4-BE49-F238E27FC236}">
                <a16:creationId xmlns:a16="http://schemas.microsoft.com/office/drawing/2014/main" id="{40931A68-E958-4ECC-B5E2-7B648F7B381E}"/>
              </a:ext>
            </a:extLst>
          </p:cNvPr>
          <p:cNvSpPr txBox="1"/>
          <p:nvPr/>
        </p:nvSpPr>
        <p:spPr>
          <a:xfrm>
            <a:off x="11026775" y="1867454"/>
            <a:ext cx="1306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出口角度变化</a:t>
            </a:r>
          </a:p>
        </p:txBody>
      </p:sp>
      <p:cxnSp>
        <p:nvCxnSpPr>
          <p:cNvPr id="59" name="直接箭头连接符 58">
            <a:extLst>
              <a:ext uri="{FF2B5EF4-FFF2-40B4-BE49-F238E27FC236}">
                <a16:creationId xmlns:a16="http://schemas.microsoft.com/office/drawing/2014/main" id="{CBECF296-A076-4359-AEDC-566C54863B08}"/>
              </a:ext>
            </a:extLst>
          </p:cNvPr>
          <p:cNvCxnSpPr>
            <a:cxnSpLocks/>
            <a:stCxn id="57" idx="0"/>
          </p:cNvCxnSpPr>
          <p:nvPr/>
        </p:nvCxnSpPr>
        <p:spPr>
          <a:xfrm flipV="1">
            <a:off x="11153292" y="2109239"/>
            <a:ext cx="129918" cy="1839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0" name="直接箭头连接符 59">
            <a:extLst>
              <a:ext uri="{FF2B5EF4-FFF2-40B4-BE49-F238E27FC236}">
                <a16:creationId xmlns:a16="http://schemas.microsoft.com/office/drawing/2014/main" id="{B127C6C2-BFB1-443D-855C-AA7B59838D5C}"/>
              </a:ext>
            </a:extLst>
          </p:cNvPr>
          <p:cNvCxnSpPr>
            <a:cxnSpLocks/>
          </p:cNvCxnSpPr>
          <p:nvPr/>
        </p:nvCxnSpPr>
        <p:spPr>
          <a:xfrm flipH="1" flipV="1">
            <a:off x="9295468" y="1921198"/>
            <a:ext cx="283437" cy="5350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1" name="椭圆 60">
            <a:extLst>
              <a:ext uri="{FF2B5EF4-FFF2-40B4-BE49-F238E27FC236}">
                <a16:creationId xmlns:a16="http://schemas.microsoft.com/office/drawing/2014/main" id="{AD6A2A4A-29B0-4894-82D8-37388B50A087}"/>
              </a:ext>
            </a:extLst>
          </p:cNvPr>
          <p:cNvSpPr/>
          <p:nvPr/>
        </p:nvSpPr>
        <p:spPr>
          <a:xfrm>
            <a:off x="8213553" y="1418687"/>
            <a:ext cx="1677968" cy="581365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文本框 4">
            <a:extLst>
              <a:ext uri="{FF2B5EF4-FFF2-40B4-BE49-F238E27FC236}">
                <a16:creationId xmlns:a16="http://schemas.microsoft.com/office/drawing/2014/main" id="{FF34F5E5-0E8D-4D44-A3DD-1DCD8D2498BF}"/>
              </a:ext>
            </a:extLst>
          </p:cNvPr>
          <p:cNvSpPr txBox="1"/>
          <p:nvPr/>
        </p:nvSpPr>
        <p:spPr>
          <a:xfrm>
            <a:off x="8151489" y="2191096"/>
            <a:ext cx="1306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靠背</a:t>
            </a:r>
            <a:r>
              <a:rPr lang="en-US" altLang="zh-CN" sz="1200" dirty="0"/>
              <a:t>B</a:t>
            </a:r>
            <a:r>
              <a:rPr lang="zh-CN" altLang="en-US" sz="1200" dirty="0"/>
              <a:t>面空间尺寸变大</a:t>
            </a:r>
          </a:p>
        </p:txBody>
      </p:sp>
      <p:graphicFrame>
        <p:nvGraphicFramePr>
          <p:cNvPr id="54" name="对象 53">
            <a:extLst>
              <a:ext uri="{FF2B5EF4-FFF2-40B4-BE49-F238E27FC236}">
                <a16:creationId xmlns:a16="http://schemas.microsoft.com/office/drawing/2014/main" id="{8E51E065-55D4-4A6C-9C43-0993D8966C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837226"/>
              </p:ext>
            </p:extLst>
          </p:nvPr>
        </p:nvGraphicFramePr>
        <p:xfrm>
          <a:off x="3595454" y="3626513"/>
          <a:ext cx="1426458" cy="13887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4" name="产品" r:id="rId3" imgW="1559880" imgH="1518840" progId="CATIA.Product">
                  <p:link updateAutomatic="1"/>
                </p:oleObj>
              </mc:Choice>
              <mc:Fallback>
                <p:oleObj name="产品" r:id="rId3" imgW="1559880" imgH="151884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595454" y="3626513"/>
                        <a:ext cx="1426458" cy="13887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5" name="直接箭头连接符 64">
            <a:extLst>
              <a:ext uri="{FF2B5EF4-FFF2-40B4-BE49-F238E27FC236}">
                <a16:creationId xmlns:a16="http://schemas.microsoft.com/office/drawing/2014/main" id="{D306721A-DA52-4AE5-9DFE-4F67509E7BF6}"/>
              </a:ext>
            </a:extLst>
          </p:cNvPr>
          <p:cNvCxnSpPr>
            <a:cxnSpLocks/>
          </p:cNvCxnSpPr>
          <p:nvPr/>
        </p:nvCxnSpPr>
        <p:spPr>
          <a:xfrm flipV="1">
            <a:off x="3414451" y="3812588"/>
            <a:ext cx="788674" cy="2690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8" name="直接箭头连接符 67">
            <a:extLst>
              <a:ext uri="{FF2B5EF4-FFF2-40B4-BE49-F238E27FC236}">
                <a16:creationId xmlns:a16="http://schemas.microsoft.com/office/drawing/2014/main" id="{BBDAAED8-6445-4CE2-84E8-7FA6BD290BF2}"/>
              </a:ext>
            </a:extLst>
          </p:cNvPr>
          <p:cNvCxnSpPr>
            <a:cxnSpLocks/>
          </p:cNvCxnSpPr>
          <p:nvPr/>
        </p:nvCxnSpPr>
        <p:spPr>
          <a:xfrm flipV="1">
            <a:off x="1612448" y="4267673"/>
            <a:ext cx="2194039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6" name="文本框 4">
            <a:extLst>
              <a:ext uri="{FF2B5EF4-FFF2-40B4-BE49-F238E27FC236}">
                <a16:creationId xmlns:a16="http://schemas.microsoft.com/office/drawing/2014/main" id="{000383FA-724E-4832-ADFB-0FCCE5E2CD7B}"/>
              </a:ext>
            </a:extLst>
          </p:cNvPr>
          <p:cNvSpPr txBox="1"/>
          <p:nvPr/>
        </p:nvSpPr>
        <p:spPr>
          <a:xfrm>
            <a:off x="3631031" y="5075304"/>
            <a:ext cx="1306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侧翼</a:t>
            </a:r>
            <a:r>
              <a:rPr lang="en-US" altLang="zh-CN" sz="1200" dirty="0"/>
              <a:t>B</a:t>
            </a:r>
            <a:r>
              <a:rPr lang="zh-CN" altLang="en-US" sz="1200" dirty="0"/>
              <a:t>面空间变大</a:t>
            </a:r>
          </a:p>
        </p:txBody>
      </p:sp>
      <p:graphicFrame>
        <p:nvGraphicFramePr>
          <p:cNvPr id="73" name="对象 72">
            <a:extLst>
              <a:ext uri="{FF2B5EF4-FFF2-40B4-BE49-F238E27FC236}">
                <a16:creationId xmlns:a16="http://schemas.microsoft.com/office/drawing/2014/main" id="{99AFD1D2-840E-416B-B6E9-2D14D082C9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71949"/>
              </p:ext>
            </p:extLst>
          </p:nvPr>
        </p:nvGraphicFramePr>
        <p:xfrm>
          <a:off x="7710854" y="3641410"/>
          <a:ext cx="1426458" cy="13887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5" name="产品" r:id="rId3" imgW="1559880" imgH="1518840" progId="CATIA.Product">
                  <p:link updateAutomatic="1"/>
                </p:oleObj>
              </mc:Choice>
              <mc:Fallback>
                <p:oleObj name="产品" r:id="rId3" imgW="1559880" imgH="1518840" progId="CATIA.Product">
                  <p:link updateAutomatic="1"/>
                  <p:pic>
                    <p:nvPicPr>
                      <p:cNvPr id="54" name="对象 53">
                        <a:extLst>
                          <a:ext uri="{FF2B5EF4-FFF2-40B4-BE49-F238E27FC236}">
                            <a16:creationId xmlns:a16="http://schemas.microsoft.com/office/drawing/2014/main" id="{8E51E065-55D4-4A6C-9C43-0993D8966C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710854" y="3641410"/>
                        <a:ext cx="1426458" cy="13887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4" name="直接箭头连接符 73">
            <a:extLst>
              <a:ext uri="{FF2B5EF4-FFF2-40B4-BE49-F238E27FC236}">
                <a16:creationId xmlns:a16="http://schemas.microsoft.com/office/drawing/2014/main" id="{96C837AF-91E2-40B5-99CF-467DF97B53BD}"/>
              </a:ext>
            </a:extLst>
          </p:cNvPr>
          <p:cNvCxnSpPr>
            <a:cxnSpLocks/>
          </p:cNvCxnSpPr>
          <p:nvPr/>
        </p:nvCxnSpPr>
        <p:spPr>
          <a:xfrm flipV="1">
            <a:off x="7529851" y="3827485"/>
            <a:ext cx="788674" cy="2690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5" name="直接箭头连接符 74">
            <a:extLst>
              <a:ext uri="{FF2B5EF4-FFF2-40B4-BE49-F238E27FC236}">
                <a16:creationId xmlns:a16="http://schemas.microsoft.com/office/drawing/2014/main" id="{CC580DA9-25DB-417C-92ED-5035C0F6A10F}"/>
              </a:ext>
            </a:extLst>
          </p:cNvPr>
          <p:cNvCxnSpPr>
            <a:cxnSpLocks/>
          </p:cNvCxnSpPr>
          <p:nvPr/>
        </p:nvCxnSpPr>
        <p:spPr>
          <a:xfrm flipV="1">
            <a:off x="5727848" y="4282570"/>
            <a:ext cx="2194039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6" name="文本框 4">
            <a:extLst>
              <a:ext uri="{FF2B5EF4-FFF2-40B4-BE49-F238E27FC236}">
                <a16:creationId xmlns:a16="http://schemas.microsoft.com/office/drawing/2014/main" id="{1A65E9EB-52BC-4B84-BAB8-9683B1996EBB}"/>
              </a:ext>
            </a:extLst>
          </p:cNvPr>
          <p:cNvSpPr txBox="1"/>
          <p:nvPr/>
        </p:nvSpPr>
        <p:spPr>
          <a:xfrm>
            <a:off x="7746431" y="5090201"/>
            <a:ext cx="1306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侧翼</a:t>
            </a:r>
            <a:r>
              <a:rPr lang="en-US" altLang="zh-CN" sz="1200" dirty="0"/>
              <a:t>B</a:t>
            </a:r>
            <a:r>
              <a:rPr lang="zh-CN" altLang="en-US" sz="1200" dirty="0"/>
              <a:t>面空间变大</a:t>
            </a:r>
          </a:p>
        </p:txBody>
      </p:sp>
      <p:graphicFrame>
        <p:nvGraphicFramePr>
          <p:cNvPr id="77" name="对象 76">
            <a:extLst>
              <a:ext uri="{FF2B5EF4-FFF2-40B4-BE49-F238E27FC236}">
                <a16:creationId xmlns:a16="http://schemas.microsoft.com/office/drawing/2014/main" id="{6A3C128E-DAE4-4A8C-92D1-5AC762296C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766118"/>
              </p:ext>
            </p:extLst>
          </p:nvPr>
        </p:nvGraphicFramePr>
        <p:xfrm>
          <a:off x="11278475" y="3686576"/>
          <a:ext cx="805672" cy="78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6" name="产品" r:id="rId3" imgW="1559880" imgH="1518840" progId="CATIA.Product">
                  <p:link updateAutomatic="1"/>
                </p:oleObj>
              </mc:Choice>
              <mc:Fallback>
                <p:oleObj name="产品" r:id="rId3" imgW="1559880" imgH="1518840" progId="CATIA.Product">
                  <p:link updateAutomatic="1"/>
                  <p:pic>
                    <p:nvPicPr>
                      <p:cNvPr id="73" name="对象 72">
                        <a:extLst>
                          <a:ext uri="{FF2B5EF4-FFF2-40B4-BE49-F238E27FC236}">
                            <a16:creationId xmlns:a16="http://schemas.microsoft.com/office/drawing/2014/main" id="{99AFD1D2-840E-416B-B6E9-2D14D082C9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1278475" y="3686576"/>
                        <a:ext cx="805672" cy="784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8" name="直接箭头连接符 77">
            <a:extLst>
              <a:ext uri="{FF2B5EF4-FFF2-40B4-BE49-F238E27FC236}">
                <a16:creationId xmlns:a16="http://schemas.microsoft.com/office/drawing/2014/main" id="{52448601-467F-4E40-B7E7-2EA0461AA6B6}"/>
              </a:ext>
            </a:extLst>
          </p:cNvPr>
          <p:cNvCxnSpPr>
            <a:cxnSpLocks/>
          </p:cNvCxnSpPr>
          <p:nvPr/>
        </p:nvCxnSpPr>
        <p:spPr>
          <a:xfrm flipV="1">
            <a:off x="11097471" y="3872651"/>
            <a:ext cx="788674" cy="2690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9" name="直接箭头连接符 78">
            <a:extLst>
              <a:ext uri="{FF2B5EF4-FFF2-40B4-BE49-F238E27FC236}">
                <a16:creationId xmlns:a16="http://schemas.microsoft.com/office/drawing/2014/main" id="{40FD0476-5F9C-41C4-86FB-482BC8CCBB51}"/>
              </a:ext>
            </a:extLst>
          </p:cNvPr>
          <p:cNvCxnSpPr>
            <a:cxnSpLocks/>
          </p:cNvCxnSpPr>
          <p:nvPr/>
        </p:nvCxnSpPr>
        <p:spPr>
          <a:xfrm>
            <a:off x="9378078" y="4327736"/>
            <a:ext cx="2111429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80" name="文本框 4">
            <a:extLst>
              <a:ext uri="{FF2B5EF4-FFF2-40B4-BE49-F238E27FC236}">
                <a16:creationId xmlns:a16="http://schemas.microsoft.com/office/drawing/2014/main" id="{D9DC3F1F-05E6-4585-8A0E-A5386DB1A9FF}"/>
              </a:ext>
            </a:extLst>
          </p:cNvPr>
          <p:cNvSpPr txBox="1"/>
          <p:nvPr/>
        </p:nvSpPr>
        <p:spPr>
          <a:xfrm>
            <a:off x="11218251" y="4599458"/>
            <a:ext cx="805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侧翼</a:t>
            </a:r>
            <a:r>
              <a:rPr lang="en-US" altLang="zh-CN" sz="1200" dirty="0"/>
              <a:t>B</a:t>
            </a:r>
            <a:r>
              <a:rPr lang="zh-CN" altLang="en-US" sz="1200" dirty="0"/>
              <a:t>面空间变大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对象 18">
            <a:extLst>
              <a:ext uri="{FF2B5EF4-FFF2-40B4-BE49-F238E27FC236}">
                <a16:creationId xmlns:a16="http://schemas.microsoft.com/office/drawing/2014/main" id="{DFFCD66D-5198-4432-9A17-B337D167D5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347869"/>
              </p:ext>
            </p:extLst>
          </p:nvPr>
        </p:nvGraphicFramePr>
        <p:xfrm>
          <a:off x="4182015" y="1129947"/>
          <a:ext cx="2662668" cy="3987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产品" r:id="rId3" imgW="2019960" imgH="3024720" progId="CATIA.Product">
                  <p:link updateAutomatic="1"/>
                </p:oleObj>
              </mc:Choice>
              <mc:Fallback>
                <p:oleObj name="产品" r:id="rId3" imgW="2019960" imgH="3024720" progId="CATIA.Product">
                  <p:link updateAutomatic="1"/>
                  <p:pic>
                    <p:nvPicPr>
                      <p:cNvPr id="44" name="对象 43">
                        <a:extLst>
                          <a:ext uri="{FF2B5EF4-FFF2-40B4-BE49-F238E27FC236}">
                            <a16:creationId xmlns:a16="http://schemas.microsoft.com/office/drawing/2014/main" id="{34EF4C0F-193F-4990-ADF7-A2DC0B6AD7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82015" y="1129947"/>
                        <a:ext cx="2662668" cy="39877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文本框 4"/>
          <p:cNvSpPr txBox="1"/>
          <p:nvPr/>
        </p:nvSpPr>
        <p:spPr>
          <a:xfrm>
            <a:off x="232230" y="55590"/>
            <a:ext cx="4393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/>
              <a:t>T712</a:t>
            </a:r>
            <a:r>
              <a:rPr lang="zh-CN" altLang="en-US" b="1" dirty="0"/>
              <a:t>靠背发泡数据说明（预留方案）</a:t>
            </a:r>
          </a:p>
        </p:txBody>
      </p:sp>
      <p:graphicFrame>
        <p:nvGraphicFramePr>
          <p:cNvPr id="17" name="对象 16">
            <a:extLst>
              <a:ext uri="{FF2B5EF4-FFF2-40B4-BE49-F238E27FC236}">
                <a16:creationId xmlns:a16="http://schemas.microsoft.com/office/drawing/2014/main" id="{9B1E511F-A376-4705-98AE-DDEEEFB77E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132312"/>
              </p:ext>
            </p:extLst>
          </p:nvPr>
        </p:nvGraphicFramePr>
        <p:xfrm>
          <a:off x="6972483" y="3522040"/>
          <a:ext cx="900113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产品" r:id="rId5" imgW="900720" imgH="780480" progId="CATIA.Product">
                  <p:link updateAutomatic="1"/>
                </p:oleObj>
              </mc:Choice>
              <mc:Fallback>
                <p:oleObj name="产品" r:id="rId5" imgW="900720" imgH="780480" progId="CATIA.Product">
                  <p:link updateAutomatic="1"/>
                  <p:pic>
                    <p:nvPicPr>
                      <p:cNvPr id="17" name="对象 16">
                        <a:extLst>
                          <a:ext uri="{FF2B5EF4-FFF2-40B4-BE49-F238E27FC236}">
                            <a16:creationId xmlns:a16="http://schemas.microsoft.com/office/drawing/2014/main" id="{9B1E511F-A376-4705-98AE-DDEEEFB77E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72483" y="3522040"/>
                        <a:ext cx="900113" cy="78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直接箭头连接符 36">
            <a:extLst>
              <a:ext uri="{FF2B5EF4-FFF2-40B4-BE49-F238E27FC236}">
                <a16:creationId xmlns:a16="http://schemas.microsoft.com/office/drawing/2014/main" id="{3362372A-9BAE-480A-90B8-B0B1D0CB6E5B}"/>
              </a:ext>
            </a:extLst>
          </p:cNvPr>
          <p:cNvCxnSpPr>
            <a:cxnSpLocks/>
          </p:cNvCxnSpPr>
          <p:nvPr/>
        </p:nvCxnSpPr>
        <p:spPr>
          <a:xfrm flipV="1">
            <a:off x="6569476" y="3799643"/>
            <a:ext cx="550415" cy="2791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3" name="文本框 4">
            <a:extLst>
              <a:ext uri="{FF2B5EF4-FFF2-40B4-BE49-F238E27FC236}">
                <a16:creationId xmlns:a16="http://schemas.microsoft.com/office/drawing/2014/main" id="{FD6F910B-00DA-463F-B818-3B7616A84A08}"/>
              </a:ext>
            </a:extLst>
          </p:cNvPr>
          <p:cNvSpPr txBox="1"/>
          <p:nvPr/>
        </p:nvSpPr>
        <p:spPr>
          <a:xfrm>
            <a:off x="3160558" y="2388653"/>
            <a:ext cx="653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预留</a:t>
            </a:r>
          </a:p>
        </p:txBody>
      </p:sp>
      <p:pic>
        <p:nvPicPr>
          <p:cNvPr id="2" name="Picture 6">
            <a:extLst>
              <a:ext uri="{FF2B5EF4-FFF2-40B4-BE49-F238E27FC236}">
                <a16:creationId xmlns:a16="http://schemas.microsoft.com/office/drawing/2014/main" id="{FEA15ECA-5D85-4BA4-9DB2-59FB85B60F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361" y="1340818"/>
            <a:ext cx="934049" cy="963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椭圆 2">
            <a:extLst>
              <a:ext uri="{FF2B5EF4-FFF2-40B4-BE49-F238E27FC236}">
                <a16:creationId xmlns:a16="http://schemas.microsoft.com/office/drawing/2014/main" id="{7ACB8816-82F5-405C-9BB8-97A57437421B}"/>
              </a:ext>
            </a:extLst>
          </p:cNvPr>
          <p:cNvSpPr/>
          <p:nvPr/>
        </p:nvSpPr>
        <p:spPr>
          <a:xfrm>
            <a:off x="3338004" y="1669002"/>
            <a:ext cx="468483" cy="331050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5" name="直接箭头连接符 54">
            <a:extLst>
              <a:ext uri="{FF2B5EF4-FFF2-40B4-BE49-F238E27FC236}">
                <a16:creationId xmlns:a16="http://schemas.microsoft.com/office/drawing/2014/main" id="{3103AA37-FABB-4EC9-9820-901AA3714B9C}"/>
              </a:ext>
            </a:extLst>
          </p:cNvPr>
          <p:cNvCxnSpPr>
            <a:cxnSpLocks/>
          </p:cNvCxnSpPr>
          <p:nvPr/>
        </p:nvCxnSpPr>
        <p:spPr>
          <a:xfrm flipH="1" flipV="1">
            <a:off x="3725234" y="1901767"/>
            <a:ext cx="818572" cy="2426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848F75A5-FBB1-4C1B-9E9A-AB800A786526}"/>
              </a:ext>
            </a:extLst>
          </p:cNvPr>
          <p:cNvSpPr/>
          <p:nvPr/>
        </p:nvSpPr>
        <p:spPr>
          <a:xfrm>
            <a:off x="4478100" y="2006399"/>
            <a:ext cx="408100" cy="297543"/>
          </a:xfrm>
          <a:prstGeom prst="rect">
            <a:avLst/>
          </a:prstGeom>
          <a:noFill/>
          <a:ln w="34925">
            <a:solidFill>
              <a:srgbClr val="FF0000">
                <a:alpha val="89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文本框 4">
            <a:extLst>
              <a:ext uri="{FF2B5EF4-FFF2-40B4-BE49-F238E27FC236}">
                <a16:creationId xmlns:a16="http://schemas.microsoft.com/office/drawing/2014/main" id="{9D27A1F3-1BC2-4D6F-9FDD-AB89062C07AC}"/>
              </a:ext>
            </a:extLst>
          </p:cNvPr>
          <p:cNvSpPr txBox="1"/>
          <p:nvPr/>
        </p:nvSpPr>
        <p:spPr>
          <a:xfrm>
            <a:off x="7165528" y="4412775"/>
            <a:ext cx="653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预留</a:t>
            </a:r>
          </a:p>
        </p:txBody>
      </p:sp>
    </p:spTree>
    <p:extLst>
      <p:ext uri="{BB962C8B-B14F-4D97-AF65-F5344CB8AC3E}">
        <p14:creationId xmlns:p14="http://schemas.microsoft.com/office/powerpoint/2010/main" val="3164086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4"/>
          <p:cNvSpPr txBox="1"/>
          <p:nvPr/>
        </p:nvSpPr>
        <p:spPr>
          <a:xfrm>
            <a:off x="232230" y="55590"/>
            <a:ext cx="2978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/>
              <a:t>T712</a:t>
            </a:r>
            <a:r>
              <a:rPr lang="zh-CN" altLang="en-US" b="1" dirty="0"/>
              <a:t>座垫发泡数据说明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883" y="1527175"/>
            <a:ext cx="3842431" cy="3885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文本框 4"/>
          <p:cNvSpPr txBox="1"/>
          <p:nvPr/>
        </p:nvSpPr>
        <p:spPr>
          <a:xfrm>
            <a:off x="1439055" y="539646"/>
            <a:ext cx="3273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SHT0012521</a:t>
            </a:r>
            <a:r>
              <a:rPr lang="zh-CN" altLang="en-US" dirty="0"/>
              <a:t>（新开）</a:t>
            </a:r>
            <a:endParaRPr lang="en-US" altLang="zh-CN" dirty="0"/>
          </a:p>
          <a:p>
            <a:r>
              <a:rPr lang="zh-CN" altLang="en-US" dirty="0"/>
              <a:t>驾驶员高配座垫发泡总成</a:t>
            </a:r>
          </a:p>
        </p:txBody>
      </p:sp>
      <p:sp>
        <p:nvSpPr>
          <p:cNvPr id="3" name="椭圆 2">
            <a:extLst>
              <a:ext uri="{FF2B5EF4-FFF2-40B4-BE49-F238E27FC236}">
                <a16:creationId xmlns:a16="http://schemas.microsoft.com/office/drawing/2014/main" id="{024877FC-D4B1-4C99-B8E1-01F96F743D8F}"/>
              </a:ext>
            </a:extLst>
          </p:cNvPr>
          <p:cNvSpPr/>
          <p:nvPr/>
        </p:nvSpPr>
        <p:spPr>
          <a:xfrm>
            <a:off x="4017364" y="2173574"/>
            <a:ext cx="449705" cy="944380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F1EE3648-CA29-4532-A1B0-5EC3A05D0F86}"/>
              </a:ext>
            </a:extLst>
          </p:cNvPr>
          <p:cNvSpPr/>
          <p:nvPr/>
        </p:nvSpPr>
        <p:spPr>
          <a:xfrm rot="570324">
            <a:off x="1496546" y="1996191"/>
            <a:ext cx="449705" cy="944380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BB351C1C-4580-452C-89F0-14B9654F740D}"/>
              </a:ext>
            </a:extLst>
          </p:cNvPr>
          <p:cNvCxnSpPr/>
          <p:nvPr/>
        </p:nvCxnSpPr>
        <p:spPr>
          <a:xfrm flipH="1" flipV="1">
            <a:off x="4227226" y="2773180"/>
            <a:ext cx="1738859" cy="344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7B708FBA-2568-467A-B1A6-A1E43A19CAF3}"/>
              </a:ext>
            </a:extLst>
          </p:cNvPr>
          <p:cNvCxnSpPr>
            <a:cxnSpLocks/>
          </p:cNvCxnSpPr>
          <p:nvPr/>
        </p:nvCxnSpPr>
        <p:spPr>
          <a:xfrm flipH="1" flipV="1">
            <a:off x="1721399" y="2600793"/>
            <a:ext cx="4139755" cy="711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4">
            <a:extLst>
              <a:ext uri="{FF2B5EF4-FFF2-40B4-BE49-F238E27FC236}">
                <a16:creationId xmlns:a16="http://schemas.microsoft.com/office/drawing/2014/main" id="{53DBD05E-461F-47F9-8D29-4B007E567B0B}"/>
              </a:ext>
            </a:extLst>
          </p:cNvPr>
          <p:cNvSpPr txBox="1"/>
          <p:nvPr/>
        </p:nvSpPr>
        <p:spPr>
          <a:xfrm>
            <a:off x="5478876" y="2656289"/>
            <a:ext cx="25683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此位置数据会有微调，目前样件制作验证中，待确认无误后更新数据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3ED3EED0-3068-423C-B318-036F6E6DB5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7191" y="1924817"/>
            <a:ext cx="3273063" cy="330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矩形 20">
            <a:extLst>
              <a:ext uri="{FF2B5EF4-FFF2-40B4-BE49-F238E27FC236}">
                <a16:creationId xmlns:a16="http://schemas.microsoft.com/office/drawing/2014/main" id="{B381A0E9-FAED-4311-892C-D1934BFD4CAF}"/>
              </a:ext>
            </a:extLst>
          </p:cNvPr>
          <p:cNvSpPr/>
          <p:nvPr/>
        </p:nvSpPr>
        <p:spPr>
          <a:xfrm>
            <a:off x="8937132" y="2656289"/>
            <a:ext cx="1453570" cy="1773668"/>
          </a:xfrm>
          <a:prstGeom prst="rect">
            <a:avLst/>
          </a:prstGeom>
          <a:noFill/>
          <a:ln w="34925">
            <a:solidFill>
              <a:srgbClr val="FF0000">
                <a:alpha val="89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直接箭头连接符 25">
            <a:extLst>
              <a:ext uri="{FF2B5EF4-FFF2-40B4-BE49-F238E27FC236}">
                <a16:creationId xmlns:a16="http://schemas.microsoft.com/office/drawing/2014/main" id="{C17F85A6-2B7B-4AA1-93CF-872B41B0FD8B}"/>
              </a:ext>
            </a:extLst>
          </p:cNvPr>
          <p:cNvCxnSpPr>
            <a:cxnSpLocks/>
          </p:cNvCxnSpPr>
          <p:nvPr/>
        </p:nvCxnSpPr>
        <p:spPr>
          <a:xfrm flipH="1">
            <a:off x="8229600" y="4323425"/>
            <a:ext cx="707532" cy="12606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" name="文本框 4">
            <a:extLst>
              <a:ext uri="{FF2B5EF4-FFF2-40B4-BE49-F238E27FC236}">
                <a16:creationId xmlns:a16="http://schemas.microsoft.com/office/drawing/2014/main" id="{70A33A6C-A4F6-4383-80D2-4E642FA5C1F4}"/>
              </a:ext>
            </a:extLst>
          </p:cNvPr>
          <p:cNvSpPr txBox="1"/>
          <p:nvPr/>
        </p:nvSpPr>
        <p:spPr>
          <a:xfrm>
            <a:off x="7901126" y="5584054"/>
            <a:ext cx="7991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预留无孔和槽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153</Words>
  <Application>Microsoft Office PowerPoint</Application>
  <PresentationFormat>宽屏</PresentationFormat>
  <Paragraphs>25</Paragraphs>
  <Slides>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链接</vt:lpstr>
      </vt:variant>
      <vt:variant>
        <vt:i4>12</vt:i4>
      </vt:variant>
      <vt:variant>
        <vt:lpstr>幻灯片标题</vt:lpstr>
      </vt:variant>
      <vt:variant>
        <vt:i4>3</vt:i4>
      </vt:variant>
    </vt:vector>
  </HeadingPairs>
  <TitlesOfParts>
    <vt:vector size="19" baseType="lpstr">
      <vt:lpstr>等线</vt:lpstr>
      <vt:lpstr>等线 Light</vt:lpstr>
      <vt:lpstr>Arial</vt:lpstr>
      <vt:lpstr>Office 主题​​</vt:lpstr>
      <vt:lpstr>file:///F:\26.二汽\T712\02-方案交流\20210324%20%20发泡开模3D数据\SHT0012526.CATProduct</vt:lpstr>
      <vt:lpstr>file:///F:\26.二汽\T712\02-方案交流\20210324%20%20发泡开模3D数据\SHT0012526.CATProduct</vt:lpstr>
      <vt:lpstr>file:///F:\26.二汽\T712\02-方案交流\20210324%20%20发泡开模3D数据\SHT0012838.CATProduct</vt:lpstr>
      <vt:lpstr>file:///F:\26.二汽\T712\02-方案交流\20210324%20%20发泡开模3D数据\SHT0012838.CATProduct</vt:lpstr>
      <vt:lpstr>file:///F:\26.二汽\T712\04-2D\SHT0012772（主驾驶标配发泡总成）\B\SHT0012772.CATProduct</vt:lpstr>
      <vt:lpstr>file:///F:\26.二汽\T712\02-方案交流\20210324%20%20发泡开模3D数据\SHT0012772.CATProduct</vt:lpstr>
      <vt:lpstr>file:///F:\26.二汽\T712\02-方案交流\20210324%20%20发泡开模3D数据\SHT0012772.CATProduct</vt:lpstr>
      <vt:lpstr>file:///F:\26.二汽\T712\02-方案交流\20210324%20%20发泡开模3D数据\SHT0012526.CATProduct</vt:lpstr>
      <vt:lpstr>file:///F:\26.二汽\T712\02-方案交流\20210324%20%20发泡开模3D数据\SHT0012526.CATProduct</vt:lpstr>
      <vt:lpstr>file:///F:\26.二汽\T712\02-方案交流\20210324%20%20发泡开模3D数据\SHT0012526.CATProduct</vt:lpstr>
      <vt:lpstr>file:///F:\26.二汽\T712\02-方案交流\20210324%20%20发泡开模3D数据\SHT0012838.CATProduct</vt:lpstr>
      <vt:lpstr>file:///F:\26.二汽\T712\02-方案交流\20210324%20%20发泡开模3D数据\SHT0012772.CATProduct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张长江</dc:creator>
  <cp:lastModifiedBy>张长江</cp:lastModifiedBy>
  <cp:revision>38</cp:revision>
  <dcterms:created xsi:type="dcterms:W3CDTF">2021-01-30T01:54:00Z</dcterms:created>
  <dcterms:modified xsi:type="dcterms:W3CDTF">2021-03-24T07:13:57Z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