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</p:sldIdLst>
  <p:sldSz cx="7556500" cy="10680700"/>
  <p:notesSz cx="7556500" cy="10680700"/>
  <p:embeddedFontLst>
    <p:embeddedFont>
      <p:font typeface="EVORCH+TimesNewRomanPSMT"/>
      <p:regular r:id="rId7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font" Target="fonts/font1.fntdata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Relationship Id="rId3" Type="http://schemas.openxmlformats.org/officeDocument/2006/relationships/image" Target="../media/image2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911352" y="348614"/>
            <a:ext cx="5959347" cy="9684258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1726057" y="3546475"/>
            <a:ext cx="4329938" cy="5291327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947659" y="452144"/>
            <a:ext cx="1170285" cy="2406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94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SimSun"/>
                <a:cs typeface="SimSun"/>
              </a:rPr>
              <a:t>湖北伟士通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919459" y="452144"/>
            <a:ext cx="1168793" cy="2406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94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SimSun"/>
                <a:cs typeface="SimSun"/>
              </a:rPr>
              <a:t>联</a:t>
            </a:r>
            <a:r>
              <a:rPr dirty="0" sz="1600" spc="120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SimSun"/>
                <a:cs typeface="SimSun"/>
              </a:rPr>
              <a:t>络</a:t>
            </a:r>
            <a:r>
              <a:rPr dirty="0" sz="1600" spc="120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000000"/>
                </a:solidFill>
                <a:latin typeface="SimSun"/>
                <a:cs typeface="SimSun"/>
              </a:rPr>
              <a:t>函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641348" y="848384"/>
            <a:ext cx="1782922" cy="2406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94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0000"/>
                </a:solidFill>
                <a:latin typeface="SimSun"/>
                <a:cs typeface="SimSun"/>
              </a:rPr>
              <a:t>汽车零件有限公司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966715" y="835620"/>
            <a:ext cx="1088727" cy="1850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57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>
                <a:solidFill>
                  <a:srgbClr val="000000"/>
                </a:solidFill>
                <a:latin typeface="EVORCH+TimesNewRomanPSMT"/>
                <a:cs typeface="EVORCH+TimesNewRomanPSMT"/>
              </a:rPr>
              <a:t>HBWST-QR2-01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82980" y="1228130"/>
            <a:ext cx="2318130" cy="1935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2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SimSun"/>
                <a:cs typeface="SimSun"/>
              </a:rPr>
              <a:t>地址：十堰市郧阳区十堰大道</a:t>
            </a:r>
            <a:r>
              <a:rPr dirty="0" sz="11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EVORCH+TimesNewRomanPSMT"/>
                <a:cs typeface="EVORCH+TimesNewRomanPSMT"/>
              </a:rPr>
              <a:t>42</a:t>
            </a:r>
            <a:r>
              <a:rPr dirty="0" sz="1100" spc="-1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SimSun"/>
                <a:cs typeface="SimSun"/>
              </a:rPr>
              <a:t>号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069079" y="1228130"/>
            <a:ext cx="2496308" cy="1935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2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SimSun"/>
                <a:cs typeface="SimSun"/>
              </a:rPr>
              <a:t>邮编：</a:t>
            </a:r>
            <a:r>
              <a:rPr dirty="0" sz="1100">
                <a:solidFill>
                  <a:srgbClr val="000000"/>
                </a:solidFill>
                <a:latin typeface="EVORCH+TimesNewRomanPSMT"/>
                <a:cs typeface="EVORCH+TimesNewRomanPSMT"/>
              </a:rPr>
              <a:t>442500</a:t>
            </a:r>
            <a:r>
              <a:rPr dirty="0" sz="1100" spc="79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00000"/>
                </a:solidFill>
                <a:latin typeface="SimSun"/>
                <a:cs typeface="SimSun"/>
              </a:rPr>
              <a:t>传真：</a:t>
            </a:r>
            <a:r>
              <a:rPr dirty="0" sz="1100">
                <a:solidFill>
                  <a:srgbClr val="000000"/>
                </a:solidFill>
                <a:latin typeface="EVORCH+TimesNewRomanPSMT"/>
                <a:cs typeface="EVORCH+TimesNewRomanPSMT"/>
              </a:rPr>
              <a:t>+86-719-7580885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90600" y="1674544"/>
            <a:ext cx="292734" cy="178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05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SimSun"/>
                <a:cs typeface="SimSun"/>
              </a:rPr>
              <a:t>主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269479" y="1655518"/>
            <a:ext cx="2043803" cy="2165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0000"/>
                </a:solidFill>
                <a:latin typeface="SimSun"/>
                <a:cs typeface="SimSun"/>
              </a:rPr>
              <a:t>题</a:t>
            </a:r>
            <a:r>
              <a:rPr dirty="0" sz="1100" spc="86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关于宽靠背骨架报价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982980" y="2057841"/>
            <a:ext cx="1702420" cy="2165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报价</a:t>
            </a:r>
            <a:r>
              <a:rPr dirty="0" sz="1400" spc="13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营销部</a:t>
            </a:r>
            <a:r>
              <a:rPr dirty="0" sz="1400" spc="35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王星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069079" y="2057841"/>
            <a:ext cx="509269" cy="2165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电话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4986528" y="2050667"/>
            <a:ext cx="1220006" cy="23570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EVORCH+TimesNewRomanPSMT"/>
                <a:cs typeface="EVORCH+TimesNewRomanPSMT"/>
              </a:rPr>
              <a:t>135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EVORCH+TimesNewRomanPSMT"/>
                <a:cs typeface="EVORCH+TimesNewRomanPSMT"/>
              </a:rPr>
              <a:t>9374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EVORCH+TimesNewRomanPSMT"/>
                <a:cs typeface="EVORCH+TimesNewRomanPSMT"/>
              </a:rPr>
              <a:t>1717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982980" y="2460190"/>
            <a:ext cx="2857500" cy="2165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发往</a:t>
            </a:r>
            <a:r>
              <a:rPr dirty="0" sz="1400" spc="13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000000"/>
                </a:solidFill>
                <a:latin typeface="SimSun"/>
                <a:cs typeface="SimSun"/>
              </a:rPr>
              <a:t>西安光华荣昌汽车部件有限公司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4069079" y="2460190"/>
            <a:ext cx="687705" cy="2165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收件人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4986528" y="2460190"/>
            <a:ext cx="509269" cy="2165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泮总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982980" y="2862526"/>
            <a:ext cx="3364230" cy="2165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尊敬的西安光华荣昌汽车部件有限公司：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1388363" y="3258753"/>
            <a:ext cx="3721100" cy="21653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关于宽体靠背骨架，根据实物样件报价如下：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1847088" y="3724623"/>
            <a:ext cx="457200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SimSun"/>
                <a:cs typeface="SimSun"/>
              </a:rPr>
              <a:t>序号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2552700" y="3724623"/>
            <a:ext cx="762000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SimSun"/>
                <a:cs typeface="SimSun"/>
              </a:rPr>
              <a:t>产品名称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3950208" y="3724623"/>
            <a:ext cx="457200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SimSun"/>
                <a:cs typeface="SimSun"/>
              </a:rPr>
              <a:t>简图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4869179" y="3724623"/>
            <a:ext cx="1219200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000000"/>
                </a:solidFill>
                <a:latin typeface="SimSun"/>
                <a:cs typeface="SimSun"/>
              </a:rPr>
              <a:t>含涂装不税单价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1955279" y="4751194"/>
            <a:ext cx="241617" cy="23570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EVORCH+TimesNewRomanPSMT"/>
                <a:cs typeface="EVORCH+TimesNewRomanPSMT"/>
              </a:rPr>
              <a:t>1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2523744" y="4751194"/>
            <a:ext cx="819213" cy="23570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宽靠背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EVORCH+TimesNewRomanPSMT"/>
                <a:cs typeface="EVORCH+TimesNewRomanPSMT"/>
              </a:rPr>
              <a:t>1</a:t>
            </a:r>
          </a:p>
        </p:txBody>
      </p:sp>
      <p:sp>
        <p:nvSpPr>
          <p:cNvPr id="26" name="object 26"/>
          <p:cNvSpPr txBox="1"/>
          <p:nvPr/>
        </p:nvSpPr>
        <p:spPr>
          <a:xfrm>
            <a:off x="5202935" y="4751194"/>
            <a:ext cx="554018" cy="23570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EVORCH+TimesNewRomanPSMT"/>
                <a:cs typeface="EVORCH+TimesNewRomanPSMT"/>
              </a:rPr>
              <a:t>55.90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1955279" y="6342238"/>
            <a:ext cx="241617" cy="18267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EVORCH+TimesNewRomanPSMT"/>
                <a:cs typeface="EVORCH+TimesNewRomanPSMT"/>
              </a:rPr>
              <a:t>2</a:t>
            </a:r>
          </a:p>
          <a:p>
            <a:pPr marL="0" marR="0">
              <a:lnSpc>
                <a:spcPts val="1555"/>
              </a:lnSpc>
              <a:spcBef>
                <a:spcPts val="10922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EVORCH+TimesNewRomanPSMT"/>
                <a:cs typeface="EVORCH+TimesNewRomanPSMT"/>
              </a:rPr>
              <a:t>3</a:t>
            </a:r>
          </a:p>
        </p:txBody>
      </p:sp>
      <p:sp>
        <p:nvSpPr>
          <p:cNvPr id="28" name="object 28"/>
          <p:cNvSpPr txBox="1"/>
          <p:nvPr/>
        </p:nvSpPr>
        <p:spPr>
          <a:xfrm>
            <a:off x="2523744" y="6342238"/>
            <a:ext cx="819213" cy="23570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宽靠背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EVORCH+TimesNewRomanPSMT"/>
                <a:cs typeface="EVORCH+TimesNewRomanPSMT"/>
              </a:rPr>
              <a:t>2</a:t>
            </a:r>
          </a:p>
        </p:txBody>
      </p:sp>
      <p:sp>
        <p:nvSpPr>
          <p:cNvPr id="29" name="object 29"/>
          <p:cNvSpPr txBox="1"/>
          <p:nvPr/>
        </p:nvSpPr>
        <p:spPr>
          <a:xfrm>
            <a:off x="5202935" y="6342238"/>
            <a:ext cx="554018" cy="18267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EVORCH+TimesNewRomanPSMT"/>
                <a:cs typeface="EVORCH+TimesNewRomanPSMT"/>
              </a:rPr>
              <a:t>57.20</a:t>
            </a:r>
          </a:p>
          <a:p>
            <a:pPr marL="0" marR="0">
              <a:lnSpc>
                <a:spcPts val="1555"/>
              </a:lnSpc>
              <a:spcBef>
                <a:spcPts val="10922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EVORCH+TimesNewRomanPSMT"/>
                <a:cs typeface="EVORCH+TimesNewRomanPSMT"/>
              </a:rPr>
              <a:t>71.55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2523744" y="7933307"/>
            <a:ext cx="819213" cy="23570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宽靠背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EVORCH+TimesNewRomanPSMT"/>
                <a:cs typeface="EVORCH+TimesNewRomanPSMT"/>
              </a:rPr>
              <a:t>3</a:t>
            </a:r>
          </a:p>
        </p:txBody>
      </p:sp>
      <p:sp>
        <p:nvSpPr>
          <p:cNvPr id="31" name="object 31"/>
          <p:cNvSpPr txBox="1"/>
          <p:nvPr/>
        </p:nvSpPr>
        <p:spPr>
          <a:xfrm>
            <a:off x="4094988" y="9333430"/>
            <a:ext cx="2472055" cy="21653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湖北伟士通汽车零件有限公司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4361688" y="9724007"/>
            <a:ext cx="1530222" cy="23570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EVORCH+TimesNewRomanPSMT"/>
                <a:cs typeface="EVORCH+TimesNewRomanPSMT"/>
              </a:rPr>
              <a:t>2021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EVORCH+TimesNewRomanPSMT"/>
                <a:cs typeface="EVORCH+TimesNewRomanPSMT"/>
              </a:rPr>
              <a:t>7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月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EVORCH+TimesNewRomanPSMT"/>
                <a:cs typeface="EVORCH+TimesNewRomanPSMT"/>
              </a:rPr>
              <a:t>13</a:t>
            </a:r>
            <a:r>
              <a:rPr dirty="0" sz="1400" spc="-1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SimSun"/>
                <a:cs typeface="SimSun"/>
              </a:rPr>
              <a:t>日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Administrator</dc:creator>
  <cp:lastModifiedBy>Administrator</cp:lastModifiedBy>
  <cp:revision>1</cp:revision>
  <dcterms:modified xsi:type="dcterms:W3CDTF">2021-07-16T14:15:31+08:00</dcterms:modified>
</cp:coreProperties>
</file>