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FA55-C4BF-4429-B109-173270C4FE2E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C5FB-908E-4E79-9F83-2BC2AE6BAD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4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FA55-C4BF-4429-B109-173270C4FE2E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C5FB-908E-4E79-9F83-2BC2AE6BAD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22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FA55-C4BF-4429-B109-173270C4FE2E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C5FB-908E-4E79-9F83-2BC2AE6BAD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07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FA55-C4BF-4429-B109-173270C4FE2E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C5FB-908E-4E79-9F83-2BC2AE6BAD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87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FA55-C4BF-4429-B109-173270C4FE2E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C5FB-908E-4E79-9F83-2BC2AE6BAD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13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FA55-C4BF-4429-B109-173270C4FE2E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C5FB-908E-4E79-9F83-2BC2AE6BAD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74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FA55-C4BF-4429-B109-173270C4FE2E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C5FB-908E-4E79-9F83-2BC2AE6BAD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23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FA55-C4BF-4429-B109-173270C4FE2E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C5FB-908E-4E79-9F83-2BC2AE6BAD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54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FA55-C4BF-4429-B109-173270C4FE2E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C5FB-908E-4E79-9F83-2BC2AE6BAD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4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FA55-C4BF-4429-B109-173270C4FE2E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C5FB-908E-4E79-9F83-2BC2AE6BAD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98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FA55-C4BF-4429-B109-173270C4FE2E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C5FB-908E-4E79-9F83-2BC2AE6BAD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46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AFA55-C4BF-4429-B109-173270C4FE2E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FC5FB-908E-4E79-9F83-2BC2AE6BAD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36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83412" y="595222"/>
            <a:ext cx="474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SHT0011761/</a:t>
            </a:r>
            <a:r>
              <a:rPr lang="zh-CN" altLang="en-US" dirty="0" smtClean="0"/>
              <a:t>汕德卡司机座椅滑轨总成（</a:t>
            </a:r>
            <a:r>
              <a:rPr lang="en-US" altLang="zh-CN" dirty="0" smtClean="0"/>
              <a:t>2.0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83412" y="1261657"/>
            <a:ext cx="474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一、客户输入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983412" y="1743426"/>
            <a:ext cx="10489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客户微信通知要求重汽汕德卡项目</a:t>
            </a:r>
            <a:r>
              <a:rPr lang="zh-CN" altLang="en-US" dirty="0"/>
              <a:t>与车身连接</a:t>
            </a:r>
            <a:r>
              <a:rPr lang="zh-CN" altLang="en-US" dirty="0" smtClean="0"/>
              <a:t>接口和图片状态一模一样，客户提供了滑轨底支架的数据，和图片的数据一致。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12" y="3252338"/>
            <a:ext cx="4434488" cy="216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737" y="3252338"/>
            <a:ext cx="1618500" cy="216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075" y="3252338"/>
            <a:ext cx="1214393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83412" y="595222"/>
            <a:ext cx="474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SHT0011761/</a:t>
            </a:r>
            <a:r>
              <a:rPr lang="zh-CN" altLang="en-US" dirty="0" smtClean="0"/>
              <a:t>汕德卡司机座椅滑轨总成（</a:t>
            </a:r>
            <a:r>
              <a:rPr lang="en-US" altLang="zh-CN" dirty="0" smtClean="0"/>
              <a:t>2.0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693" y="1565025"/>
            <a:ext cx="2831866" cy="2520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9229" y="2515486"/>
            <a:ext cx="204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利辉</a:t>
            </a:r>
            <a:r>
              <a:rPr lang="zh-CN" altLang="en-US" dirty="0" smtClean="0"/>
              <a:t>底支架（蓝色）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197" y="4085025"/>
            <a:ext cx="2831865" cy="2520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3575" y="5154188"/>
            <a:ext cx="221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华阳</a:t>
            </a:r>
            <a:r>
              <a:rPr lang="zh-CN" altLang="en-US" dirty="0" smtClean="0"/>
              <a:t>底支架（灰色）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83412" y="1261657"/>
            <a:ext cx="474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二、差异点说明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6261340" y="1004029"/>
            <a:ext cx="4965254" cy="3761578"/>
            <a:chOff x="7594272" y="1543050"/>
            <a:chExt cx="4965254" cy="3761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7594272" y="1543050"/>
              <a:ext cx="4965254" cy="3761578"/>
              <a:chOff x="7594272" y="1543050"/>
              <a:chExt cx="4965254" cy="3761578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14005" y="1704628"/>
                <a:ext cx="4045521" cy="3600000"/>
              </a:xfrm>
              <a:prstGeom prst="rect">
                <a:avLst/>
              </a:prstGeom>
            </p:spPr>
          </p:pic>
          <p:sp>
            <p:nvSpPr>
              <p:cNvPr id="3" name="矩形标注 2"/>
              <p:cNvSpPr/>
              <p:nvPr/>
            </p:nvSpPr>
            <p:spPr>
              <a:xfrm>
                <a:off x="8531737" y="1543050"/>
                <a:ext cx="1231388" cy="771525"/>
              </a:xfrm>
              <a:prstGeom prst="wedgeRectCallout">
                <a:avLst>
                  <a:gd name="adj1" fmla="val 102156"/>
                  <a:gd name="adj2" fmla="val 134105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 smtClean="0">
                    <a:solidFill>
                      <a:sysClr val="windowText" lastClr="000000"/>
                    </a:solidFill>
                  </a:rPr>
                  <a:t>连接支架</a:t>
                </a:r>
                <a:r>
                  <a:rPr lang="en-US" altLang="zh-CN" dirty="0" smtClean="0">
                    <a:solidFill>
                      <a:sysClr val="windowText" lastClr="000000"/>
                    </a:solidFill>
                  </a:rPr>
                  <a:t>1</a:t>
                </a:r>
                <a:endParaRPr lang="zh-CN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矩形标注 9"/>
              <p:cNvSpPr/>
              <p:nvPr/>
            </p:nvSpPr>
            <p:spPr>
              <a:xfrm>
                <a:off x="7594272" y="2676954"/>
                <a:ext cx="1231388" cy="771525"/>
              </a:xfrm>
              <a:prstGeom prst="wedgeRectCallout">
                <a:avLst>
                  <a:gd name="adj1" fmla="val 87459"/>
                  <a:gd name="adj2" fmla="val 141512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 smtClean="0">
                    <a:solidFill>
                      <a:sysClr val="windowText" lastClr="000000"/>
                    </a:solidFill>
                  </a:rPr>
                  <a:t>连接支架</a:t>
                </a:r>
                <a:r>
                  <a:rPr lang="en-US" altLang="zh-CN" dirty="0" smtClean="0">
                    <a:solidFill>
                      <a:sysClr val="windowText" lastClr="000000"/>
                    </a:solidFill>
                  </a:rPr>
                  <a:t>2</a:t>
                </a:r>
                <a:endParaRPr lang="zh-CN" alt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1" name="矩形标注 10"/>
            <p:cNvSpPr/>
            <p:nvPr/>
          </p:nvSpPr>
          <p:spPr>
            <a:xfrm>
              <a:off x="10536766" y="4343829"/>
              <a:ext cx="1231388" cy="771525"/>
            </a:xfrm>
            <a:prstGeom prst="wedgeRectCallout">
              <a:avLst>
                <a:gd name="adj1" fmla="val -143049"/>
                <a:gd name="adj2" fmla="val -3379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ysClr val="windowText" lastClr="000000"/>
                  </a:solidFill>
                </a:rPr>
                <a:t>连接支架</a:t>
              </a:r>
              <a:r>
                <a:rPr lang="en-US" altLang="zh-CN" dirty="0" smtClean="0">
                  <a:solidFill>
                    <a:sysClr val="windowText" lastClr="000000"/>
                  </a:solidFill>
                </a:rPr>
                <a:t>3</a:t>
              </a:r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61340" y="4773523"/>
            <a:ext cx="4744528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差异</a:t>
            </a:r>
            <a:r>
              <a:rPr lang="zh-CN" altLang="en-US" dirty="0" smtClean="0"/>
              <a:t>点：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1</a:t>
            </a:r>
            <a:r>
              <a:rPr lang="zh-CN" altLang="en-US" dirty="0" smtClean="0"/>
              <a:t>、连接支架</a:t>
            </a:r>
            <a:r>
              <a:rPr lang="en-US" altLang="zh-CN" dirty="0" smtClean="0"/>
              <a:t>1</a:t>
            </a:r>
            <a:r>
              <a:rPr lang="zh-CN" altLang="en-US" dirty="0" smtClean="0"/>
              <a:t>位置和形状差异；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2</a:t>
            </a:r>
            <a:r>
              <a:rPr lang="zh-CN" altLang="en-US" dirty="0" smtClean="0"/>
              <a:t>、连接支架</a:t>
            </a:r>
            <a:r>
              <a:rPr lang="en-US" altLang="zh-CN" dirty="0" smtClean="0"/>
              <a:t>2</a:t>
            </a:r>
            <a:r>
              <a:rPr lang="zh-CN" altLang="en-US" dirty="0" smtClean="0"/>
              <a:t>位置和形状差异；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3</a:t>
            </a:r>
            <a:r>
              <a:rPr lang="zh-CN" altLang="en-US" dirty="0" smtClean="0"/>
              <a:t>、连接支架</a:t>
            </a:r>
            <a:r>
              <a:rPr lang="en-US" altLang="zh-CN" dirty="0" smtClean="0"/>
              <a:t>3</a:t>
            </a:r>
            <a:r>
              <a:rPr lang="zh-CN" altLang="en-US" dirty="0" smtClean="0"/>
              <a:t>，利辉滑轨没有；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11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83412" y="595222"/>
            <a:ext cx="474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SHT0011761/</a:t>
            </a:r>
            <a:r>
              <a:rPr lang="zh-CN" altLang="en-US" dirty="0" smtClean="0"/>
              <a:t>汕德卡司机座椅滑轨总成（</a:t>
            </a:r>
            <a:r>
              <a:rPr lang="en-US" altLang="zh-CN" dirty="0" smtClean="0"/>
              <a:t>2.0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83412" y="1261657"/>
            <a:ext cx="474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三、新开件说明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873049" y="2127979"/>
            <a:ext cx="4965254" cy="3761578"/>
            <a:chOff x="7594272" y="1543050"/>
            <a:chExt cx="4965254" cy="3761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7594272" y="1543050"/>
              <a:ext cx="4965254" cy="3761578"/>
              <a:chOff x="7594272" y="1543050"/>
              <a:chExt cx="4965254" cy="3761578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514005" y="1704628"/>
                <a:ext cx="4045521" cy="3600000"/>
              </a:xfrm>
              <a:prstGeom prst="rect">
                <a:avLst/>
              </a:prstGeom>
            </p:spPr>
          </p:pic>
          <p:sp>
            <p:nvSpPr>
              <p:cNvPr id="3" name="矩形标注 2"/>
              <p:cNvSpPr/>
              <p:nvPr/>
            </p:nvSpPr>
            <p:spPr>
              <a:xfrm>
                <a:off x="8531737" y="1543050"/>
                <a:ext cx="1231388" cy="771525"/>
              </a:xfrm>
              <a:prstGeom prst="wedgeRectCallout">
                <a:avLst>
                  <a:gd name="adj1" fmla="val 102156"/>
                  <a:gd name="adj2" fmla="val 134105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 smtClean="0">
                    <a:solidFill>
                      <a:sysClr val="windowText" lastClr="000000"/>
                    </a:solidFill>
                  </a:rPr>
                  <a:t>连接支架</a:t>
                </a:r>
                <a:r>
                  <a:rPr lang="en-US" altLang="zh-CN" dirty="0" smtClean="0">
                    <a:solidFill>
                      <a:sysClr val="windowText" lastClr="000000"/>
                    </a:solidFill>
                  </a:rPr>
                  <a:t>1</a:t>
                </a:r>
                <a:endParaRPr lang="zh-CN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矩形标注 9"/>
              <p:cNvSpPr/>
              <p:nvPr/>
            </p:nvSpPr>
            <p:spPr>
              <a:xfrm>
                <a:off x="7594272" y="2676954"/>
                <a:ext cx="1231388" cy="771525"/>
              </a:xfrm>
              <a:prstGeom prst="wedgeRectCallout">
                <a:avLst>
                  <a:gd name="adj1" fmla="val 82818"/>
                  <a:gd name="adj2" fmla="val 12422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 smtClean="0">
                    <a:solidFill>
                      <a:sysClr val="windowText" lastClr="000000"/>
                    </a:solidFill>
                  </a:rPr>
                  <a:t>连接支架</a:t>
                </a:r>
                <a:r>
                  <a:rPr lang="en-US" altLang="zh-CN" dirty="0" smtClean="0">
                    <a:solidFill>
                      <a:sysClr val="windowText" lastClr="000000"/>
                    </a:solidFill>
                  </a:rPr>
                  <a:t>2</a:t>
                </a:r>
                <a:endParaRPr lang="zh-CN" alt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1" name="矩形标注 10"/>
            <p:cNvSpPr/>
            <p:nvPr/>
          </p:nvSpPr>
          <p:spPr>
            <a:xfrm>
              <a:off x="10536766" y="4343829"/>
              <a:ext cx="1231388" cy="771525"/>
            </a:xfrm>
            <a:prstGeom prst="wedgeRectCallout">
              <a:avLst>
                <a:gd name="adj1" fmla="val -143049"/>
                <a:gd name="adj2" fmla="val -3379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ysClr val="windowText" lastClr="000000"/>
                  </a:solidFill>
                </a:rPr>
                <a:t>连接支架</a:t>
              </a:r>
              <a:r>
                <a:rPr lang="en-US" altLang="zh-CN" dirty="0" smtClean="0">
                  <a:solidFill>
                    <a:sysClr val="windowText" lastClr="000000"/>
                  </a:solidFill>
                </a:rPr>
                <a:t>3</a:t>
              </a:r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254957"/>
              </p:ext>
            </p:extLst>
          </p:nvPr>
        </p:nvGraphicFramePr>
        <p:xfrm>
          <a:off x="6199998" y="1480732"/>
          <a:ext cx="5306203" cy="2956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297">
                  <a:extLst>
                    <a:ext uri="{9D8B030D-6E8A-4147-A177-3AD203B41FA5}">
                      <a16:colId xmlns:a16="http://schemas.microsoft.com/office/drawing/2014/main" val="1071353424"/>
                    </a:ext>
                  </a:extLst>
                </a:gridCol>
                <a:gridCol w="1587701">
                  <a:extLst>
                    <a:ext uri="{9D8B030D-6E8A-4147-A177-3AD203B41FA5}">
                      <a16:colId xmlns:a16="http://schemas.microsoft.com/office/drawing/2014/main" val="3217372734"/>
                    </a:ext>
                  </a:extLst>
                </a:gridCol>
                <a:gridCol w="896945">
                  <a:extLst>
                    <a:ext uri="{9D8B030D-6E8A-4147-A177-3AD203B41FA5}">
                      <a16:colId xmlns:a16="http://schemas.microsoft.com/office/drawing/2014/main" val="1670997896"/>
                    </a:ext>
                  </a:extLst>
                </a:gridCol>
                <a:gridCol w="1303934">
                  <a:extLst>
                    <a:ext uri="{9D8B030D-6E8A-4147-A177-3AD203B41FA5}">
                      <a16:colId xmlns:a16="http://schemas.microsoft.com/office/drawing/2014/main" val="3295863419"/>
                    </a:ext>
                  </a:extLst>
                </a:gridCol>
                <a:gridCol w="695326">
                  <a:extLst>
                    <a:ext uri="{9D8B030D-6E8A-4147-A177-3AD203B41FA5}">
                      <a16:colId xmlns:a16="http://schemas.microsoft.com/office/drawing/2014/main" val="2871155850"/>
                    </a:ext>
                  </a:extLst>
                </a:gridCol>
              </a:tblGrid>
              <a:tr h="591271"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ysClr val="windowText" lastClr="000000"/>
                          </a:solidFill>
                        </a:rPr>
                        <a:t>新开零件明细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308736"/>
                  </a:ext>
                </a:extLst>
              </a:tr>
              <a:tr h="59127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ysClr val="windowText" lastClr="000000"/>
                          </a:solidFill>
                        </a:rPr>
                        <a:t>序号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ysClr val="windowText" lastClr="000000"/>
                          </a:solidFill>
                        </a:rPr>
                        <a:t>零件名称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ysClr val="windowText" lastClr="000000"/>
                          </a:solidFill>
                        </a:rPr>
                        <a:t>重量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ysClr val="windowText" lastClr="000000"/>
                          </a:solidFill>
                        </a:rPr>
                        <a:t>材质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ysClr val="windowText" lastClr="000000"/>
                          </a:solidFill>
                        </a:rPr>
                        <a:t>备注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199311"/>
                  </a:ext>
                </a:extLst>
              </a:tr>
              <a:tr h="59127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ysClr val="windowText" lastClr="000000"/>
                          </a:solidFill>
                        </a:rPr>
                        <a:t>连接支架</a:t>
                      </a:r>
                      <a:r>
                        <a:rPr lang="en-US" altLang="zh-CN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ysClr val="windowText" lastClr="000000"/>
                          </a:solidFill>
                        </a:rPr>
                        <a:t>0.1602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ysClr val="windowText" lastClr="000000"/>
                          </a:solidFill>
                        </a:rPr>
                        <a:t>Q235</a:t>
                      </a:r>
                      <a:endParaRPr lang="zh-CN" altLang="en-US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725580"/>
                  </a:ext>
                </a:extLst>
              </a:tr>
              <a:tr h="59127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ysClr val="windowText" lastClr="000000"/>
                          </a:solidFill>
                        </a:rPr>
                        <a:t>连接支架</a:t>
                      </a:r>
                      <a:r>
                        <a:rPr lang="en-US" altLang="zh-CN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ysClr val="windowText" lastClr="000000"/>
                          </a:solidFill>
                        </a:rPr>
                        <a:t>0.1617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ysClr val="windowText" lastClr="000000"/>
                          </a:solidFill>
                        </a:rPr>
                        <a:t>Q235</a:t>
                      </a:r>
                      <a:endParaRPr lang="zh-CN" altLang="en-US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69872"/>
                  </a:ext>
                </a:extLst>
              </a:tr>
              <a:tr h="59127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ysClr val="windowText" lastClr="000000"/>
                          </a:solidFill>
                        </a:rPr>
                        <a:t>连接支架</a:t>
                      </a:r>
                      <a:r>
                        <a:rPr lang="en-US" altLang="zh-CN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ysClr val="windowText" lastClr="000000"/>
                          </a:solidFill>
                        </a:rPr>
                        <a:t>0.1170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ysClr val="windowText" lastClr="000000"/>
                          </a:solidFill>
                        </a:rPr>
                        <a:t>Q235</a:t>
                      </a:r>
                      <a:endParaRPr lang="zh-CN" altLang="en-US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207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4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176</Words>
  <Application>Microsoft Office PowerPoint</Application>
  <PresentationFormat>宽屏</PresentationFormat>
  <Paragraphs>37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gaobc</dc:creator>
  <cp:lastModifiedBy>gaobc</cp:lastModifiedBy>
  <cp:revision>4</cp:revision>
  <dcterms:created xsi:type="dcterms:W3CDTF">2021-09-15T03:49:37Z</dcterms:created>
  <dcterms:modified xsi:type="dcterms:W3CDTF">2021-09-15T04:07:54Z</dcterms:modified>
</cp:coreProperties>
</file>