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1D9E-2B7B-43F3-8C05-2EA885FA7C65}" type="datetimeFigureOut">
              <a:rPr lang="zh-CN" altLang="en-US" smtClean="0"/>
              <a:t>2021/9/15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8E5D-40C0-4BF6-8C4F-56E8473D66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8621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1D9E-2B7B-43F3-8C05-2EA885FA7C65}" type="datetimeFigureOut">
              <a:rPr lang="zh-CN" altLang="en-US" smtClean="0"/>
              <a:t>2021/9/15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8E5D-40C0-4BF6-8C4F-56E8473D66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607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1D9E-2B7B-43F3-8C05-2EA885FA7C65}" type="datetimeFigureOut">
              <a:rPr lang="zh-CN" altLang="en-US" smtClean="0"/>
              <a:t>2021/9/15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8E5D-40C0-4BF6-8C4F-56E8473D66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583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1D9E-2B7B-43F3-8C05-2EA885FA7C65}" type="datetimeFigureOut">
              <a:rPr lang="zh-CN" altLang="en-US" smtClean="0"/>
              <a:t>2021/9/15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8E5D-40C0-4BF6-8C4F-56E8473D66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373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1D9E-2B7B-43F3-8C05-2EA885FA7C65}" type="datetimeFigureOut">
              <a:rPr lang="zh-CN" altLang="en-US" smtClean="0"/>
              <a:t>2021/9/15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8E5D-40C0-4BF6-8C4F-56E8473D66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966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1D9E-2B7B-43F3-8C05-2EA885FA7C65}" type="datetimeFigureOut">
              <a:rPr lang="zh-CN" altLang="en-US" smtClean="0"/>
              <a:t>2021/9/15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8E5D-40C0-4BF6-8C4F-56E8473D66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0362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1D9E-2B7B-43F3-8C05-2EA885FA7C65}" type="datetimeFigureOut">
              <a:rPr lang="zh-CN" altLang="en-US" smtClean="0"/>
              <a:t>2021/9/15 Wednesday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8E5D-40C0-4BF6-8C4F-56E8473D66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1388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1D9E-2B7B-43F3-8C05-2EA885FA7C65}" type="datetimeFigureOut">
              <a:rPr lang="zh-CN" altLang="en-US" smtClean="0"/>
              <a:t>2021/9/15 Wednesday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8E5D-40C0-4BF6-8C4F-56E8473D66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0018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1D9E-2B7B-43F3-8C05-2EA885FA7C65}" type="datetimeFigureOut">
              <a:rPr lang="zh-CN" altLang="en-US" smtClean="0"/>
              <a:t>2021/9/15 Wednesday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8E5D-40C0-4BF6-8C4F-56E8473D66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2416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1D9E-2B7B-43F3-8C05-2EA885FA7C65}" type="datetimeFigureOut">
              <a:rPr lang="zh-CN" altLang="en-US" smtClean="0"/>
              <a:t>2021/9/15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8E5D-40C0-4BF6-8C4F-56E8473D66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9481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1D9E-2B7B-43F3-8C05-2EA885FA7C65}" type="datetimeFigureOut">
              <a:rPr lang="zh-CN" altLang="en-US" smtClean="0"/>
              <a:t>2021/9/15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F8E5D-40C0-4BF6-8C4F-56E8473D66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4915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A1D9E-2B7B-43F3-8C05-2EA885FA7C65}" type="datetimeFigureOut">
              <a:rPr lang="zh-CN" altLang="en-US" smtClean="0"/>
              <a:t>2021/9/15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F8E5D-40C0-4BF6-8C4F-56E8473D66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4801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18866" y="327546"/>
            <a:ext cx="6741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</a:t>
            </a:r>
            <a:r>
              <a:rPr lang="zh-CN" altLang="en-US" dirty="0"/>
              <a:t>：</a:t>
            </a:r>
            <a:r>
              <a:rPr lang="zh-CN" altLang="en-US" dirty="0" smtClean="0"/>
              <a:t>零部件号</a:t>
            </a:r>
            <a:r>
              <a:rPr lang="zh-CN" altLang="en-US" dirty="0"/>
              <a:t>：</a:t>
            </a:r>
            <a:r>
              <a:rPr lang="en-US" altLang="zh-CN" dirty="0" smtClean="0"/>
              <a:t>SHT0013331</a:t>
            </a:r>
            <a:r>
              <a:rPr lang="zh-CN" altLang="en-US" dirty="0" smtClean="0"/>
              <a:t>。应用于重汽坐垫翻折副驾驶员</a:t>
            </a:r>
            <a:endParaRPr lang="en-US" altLang="zh-CN" dirty="0" smtClean="0"/>
          </a:p>
          <a:p>
            <a:r>
              <a:rPr lang="en-US" altLang="zh-CN" dirty="0" smtClean="0"/>
              <a:t>2 </a:t>
            </a:r>
            <a:r>
              <a:rPr lang="zh-CN" altLang="en-US" dirty="0"/>
              <a:t>：</a:t>
            </a:r>
            <a:r>
              <a:rPr lang="zh-CN" altLang="en-US" dirty="0" smtClean="0"/>
              <a:t>模具数量</a:t>
            </a:r>
            <a:r>
              <a:rPr lang="zh-CN" altLang="en-US" dirty="0"/>
              <a:t>：</a:t>
            </a:r>
            <a:r>
              <a:rPr lang="zh-CN" altLang="en-US" dirty="0" smtClean="0"/>
              <a:t>一套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1517929" y="3799959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/>
              <a:t> </a:t>
            </a:r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73877"/>
            <a:ext cx="4723263" cy="5051267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213897" y="973877"/>
            <a:ext cx="5253317" cy="5051267"/>
          </a:xfrm>
          <a:prstGeom prst="rect">
            <a:avLst/>
          </a:prstGeom>
        </p:spPr>
      </p:pic>
      <p:sp>
        <p:nvSpPr>
          <p:cNvPr id="8" name="椭圆 7"/>
          <p:cNvSpPr/>
          <p:nvPr/>
        </p:nvSpPr>
        <p:spPr>
          <a:xfrm>
            <a:off x="27295" y="1665869"/>
            <a:ext cx="1173707" cy="2503422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3530597" y="1620208"/>
            <a:ext cx="1173707" cy="2503422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614148" y="4169291"/>
            <a:ext cx="1747483" cy="2176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H="1">
            <a:off x="2375440" y="4123630"/>
            <a:ext cx="1709650" cy="2222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709684" y="6346209"/>
            <a:ext cx="2975212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坐垫侧翼后端两侧内收避让。</a:t>
            </a:r>
            <a:endParaRPr lang="zh-CN" altLang="en-US" dirty="0"/>
          </a:p>
        </p:txBody>
      </p:sp>
      <p:cxnSp>
        <p:nvCxnSpPr>
          <p:cNvPr id="18" name="直接箭头连接符 17"/>
          <p:cNvCxnSpPr/>
          <p:nvPr/>
        </p:nvCxnSpPr>
        <p:spPr>
          <a:xfrm flipV="1">
            <a:off x="7997588" y="4476466"/>
            <a:ext cx="709684" cy="16923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6757916" y="6168788"/>
            <a:ext cx="2975212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避让位置详细图。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10158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37</Words>
  <Application>Microsoft Office PowerPoint</Application>
  <PresentationFormat>宽屏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Arial</vt:lpstr>
      <vt:lpstr>Calibri</vt:lpstr>
      <vt:lpstr>Calibri Light</vt:lpstr>
      <vt:lpstr>Office 主题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</cp:revision>
  <dcterms:created xsi:type="dcterms:W3CDTF">2021-09-15T05:21:31Z</dcterms:created>
  <dcterms:modified xsi:type="dcterms:W3CDTF">2021-09-15T05:32:58Z</dcterms:modified>
</cp:coreProperties>
</file>