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4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2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16CF-FEB7-4C60-BC0F-12B58731F6E6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041.CATProduct" TargetMode="Externa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00065.CATPart" TargetMode="Externa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730" y="3604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2523" y="3604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1803"/>
              </p:ext>
            </p:extLst>
          </p:nvPr>
        </p:nvGraphicFramePr>
        <p:xfrm>
          <a:off x="109276" y="4361180"/>
          <a:ext cx="1992971" cy="17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产品" r:id="rId3" imgW="1649160" imgH="1445040" progId="CATIA.Product">
                  <p:link updateAutomatic="1"/>
                </p:oleObj>
              </mc:Choice>
              <mc:Fallback>
                <p:oleObj name="产品" r:id="rId3" imgW="1649160" imgH="1445040" progId="CATIA.Product">
                  <p:link updateAutomatic="1"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76" y="4361180"/>
                        <a:ext cx="1992971" cy="174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23" y="1046402"/>
            <a:ext cx="5571726" cy="4065343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50799"/>
              </p:ext>
            </p:extLst>
          </p:nvPr>
        </p:nvGraphicFramePr>
        <p:xfrm>
          <a:off x="2286626" y="4554208"/>
          <a:ext cx="1036866" cy="135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零件" r:id="rId6" imgW="1454040" imgH="1906560" progId="CATIA.Part">
                  <p:link updateAutomatic="1"/>
                </p:oleObj>
              </mc:Choice>
              <mc:Fallback>
                <p:oleObj name="零件" r:id="rId6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626" y="4554208"/>
                        <a:ext cx="1036866" cy="135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0" y="645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整体方案说明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22" y="959093"/>
            <a:ext cx="4889385" cy="32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06" y="5000991"/>
            <a:ext cx="3602648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3" y="584676"/>
            <a:ext cx="8254878" cy="60977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7693" y="97203"/>
            <a:ext cx="2847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SHT0010383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仰角调节拉线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31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03118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309" y="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3190" y="14514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拉线样件变更点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3190" y="514475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①压铸头（图纸名称：锌头</a:t>
            </a:r>
            <a:r>
              <a:rPr lang="en-US" altLang="zh-CN" sz="1400" b="1" dirty="0">
                <a:solidFill>
                  <a:srgbClr val="FF0000"/>
                </a:solidFill>
              </a:rPr>
              <a:t>1 XT0001</a:t>
            </a:r>
            <a:r>
              <a:rPr lang="zh-CN" altLang="en-US" sz="1400" b="1" dirty="0">
                <a:solidFill>
                  <a:srgbClr val="FF0000"/>
                </a:solidFill>
              </a:rPr>
              <a:t>）调整</a:t>
            </a:r>
            <a:br>
              <a:rPr lang="en-US" altLang="zh-CN" sz="1400" b="1" dirty="0">
                <a:solidFill>
                  <a:srgbClr val="FF0000"/>
                </a:solidFill>
              </a:rPr>
            </a:br>
            <a:r>
              <a:rPr lang="zh-CN" altLang="en-US" sz="1400" b="1" dirty="0">
                <a:solidFill>
                  <a:srgbClr val="FF0000"/>
                </a:solidFill>
              </a:rPr>
              <a:t>（区域见左侧图片）</a:t>
            </a:r>
          </a:p>
        </p:txBody>
      </p:sp>
      <p:sp>
        <p:nvSpPr>
          <p:cNvPr id="6" name="矩形 5"/>
          <p:cNvSpPr/>
          <p:nvPr/>
        </p:nvSpPr>
        <p:spPr>
          <a:xfrm>
            <a:off x="477706" y="309562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①压铸头调整</a:t>
            </a:r>
          </a:p>
        </p:txBody>
      </p:sp>
      <p:sp>
        <p:nvSpPr>
          <p:cNvPr id="7" name="矩形 6"/>
          <p:cNvSpPr/>
          <p:nvPr/>
        </p:nvSpPr>
        <p:spPr>
          <a:xfrm>
            <a:off x="512956" y="3475973"/>
            <a:ext cx="1226634" cy="1140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89" y="1016373"/>
            <a:ext cx="1785992" cy="14130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67775" y="1006918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使用环境：钣金厚度</a:t>
            </a:r>
            <a:r>
              <a:rPr lang="en-US" altLang="zh-CN" sz="1400" dirty="0"/>
              <a:t>4.0mm </a:t>
            </a:r>
          </a:p>
          <a:p>
            <a:r>
              <a:rPr lang="zh-CN" altLang="en-US" sz="1400" dirty="0"/>
              <a:t>孔径为</a:t>
            </a:r>
            <a:r>
              <a:rPr lang="en-US" altLang="zh-CN" sz="1400" dirty="0"/>
              <a:t>5.0-5.1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89" y="2490308"/>
            <a:ext cx="1785992" cy="12973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2995" y="3387741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压铸头底部直径＜</a:t>
            </a:r>
            <a:r>
              <a:rPr lang="en-US" altLang="zh-CN" sz="1400" dirty="0"/>
              <a:t>7mm</a:t>
            </a:r>
          </a:p>
          <a:p>
            <a:r>
              <a:rPr lang="zh-CN" altLang="en-US" sz="1400" dirty="0"/>
              <a:t>厚度</a:t>
            </a:r>
            <a:r>
              <a:rPr lang="en-US" altLang="zh-CN" sz="1400" dirty="0"/>
              <a:t>1.5mm</a:t>
            </a:r>
            <a:endParaRPr lang="zh-CN" altLang="en-US" sz="1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10" y="4397058"/>
            <a:ext cx="1875064" cy="12693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83189" y="3886014"/>
            <a:ext cx="381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调整（区域见左侧图片</a:t>
            </a:r>
            <a:r>
              <a:rPr lang="zh-CN" altLang="en-US" sz="1400" b="1" dirty="0"/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221200" y="1523356"/>
            <a:ext cx="231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</a:t>
            </a:r>
          </a:p>
        </p:txBody>
      </p:sp>
      <p:sp>
        <p:nvSpPr>
          <p:cNvPr id="17" name="矩形 16"/>
          <p:cNvSpPr/>
          <p:nvPr/>
        </p:nvSpPr>
        <p:spPr>
          <a:xfrm>
            <a:off x="904601" y="1911561"/>
            <a:ext cx="1017869" cy="7154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8" y="4150793"/>
            <a:ext cx="1948962" cy="137421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80410" y="5869707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接头更改为：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  接头</a:t>
            </a:r>
            <a:endParaRPr lang="en-US" altLang="zh-CN" sz="1400" dirty="0"/>
          </a:p>
          <a:p>
            <a:r>
              <a:rPr lang="zh-CN" altLang="en-US" sz="1400" b="1" dirty="0">
                <a:solidFill>
                  <a:srgbClr val="FF0000"/>
                </a:solidFill>
              </a:rPr>
              <a:t>注：只对单侧调整，活动端不做调整。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171" y="1745582"/>
            <a:ext cx="1192145" cy="1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297084"/>
            <a:ext cx="1022350" cy="551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74787" y="2297084"/>
            <a:ext cx="1022350" cy="5518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51" y="432832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509" y="63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06989" y="503118"/>
            <a:ext cx="325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    （区域见左侧图片）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2289" y="310661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</a:t>
            </a:r>
          </a:p>
        </p:txBody>
      </p:sp>
      <p:sp>
        <p:nvSpPr>
          <p:cNvPr id="6" name="矩形 5"/>
          <p:cNvSpPr/>
          <p:nvPr/>
        </p:nvSpPr>
        <p:spPr>
          <a:xfrm>
            <a:off x="1999002" y="2730500"/>
            <a:ext cx="490344" cy="287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06989" y="914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长度由</a:t>
            </a:r>
            <a:r>
              <a:rPr lang="en-US" altLang="zh-CN" dirty="0"/>
              <a:t>388</a:t>
            </a:r>
            <a:r>
              <a:rPr lang="zh-CN" altLang="en-US" dirty="0"/>
              <a:t>分别调整为：</a:t>
            </a:r>
            <a:r>
              <a:rPr lang="en-US" altLang="zh-CN" dirty="0"/>
              <a:t>470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8097" y="174755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④增加拉线机构（区域见左侧图片</a:t>
            </a:r>
            <a:r>
              <a:rPr lang="zh-CN" altLang="en-US" sz="1400" b="1" dirty="0">
                <a:solidFill>
                  <a:srgbClr val="7030A0"/>
                </a:solidFill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89" y="2423059"/>
            <a:ext cx="1454461" cy="5940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3549" y="3122996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调节机构借用 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</a:t>
            </a:r>
            <a:endParaRPr lang="en-US" altLang="zh-CN" sz="1400" dirty="0"/>
          </a:p>
          <a:p>
            <a:r>
              <a:rPr lang="zh-CN" altLang="en-US" sz="1400" dirty="0"/>
              <a:t>调节机构位置：卡扣</a:t>
            </a:r>
            <a:r>
              <a:rPr lang="en-US" altLang="zh-CN" sz="1400" dirty="0"/>
              <a:t>1 </a:t>
            </a:r>
            <a:r>
              <a:rPr lang="zh-CN" altLang="en-US" sz="1400" dirty="0"/>
              <a:t>左侧</a:t>
            </a:r>
          </a:p>
        </p:txBody>
      </p:sp>
      <p:sp>
        <p:nvSpPr>
          <p:cNvPr id="11" name="矩形 10"/>
          <p:cNvSpPr/>
          <p:nvPr/>
        </p:nvSpPr>
        <p:spPr>
          <a:xfrm>
            <a:off x="1999002" y="1511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</a:t>
            </a:r>
            <a:endParaRPr lang="zh-CN" altLang="en-US" sz="1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489346" y="1896891"/>
            <a:ext cx="0" cy="5535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606989" y="3962615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⑤</a:t>
            </a:r>
            <a:r>
              <a:rPr lang="en-US" altLang="zh-CN" sz="1400" b="1" dirty="0">
                <a:solidFill>
                  <a:srgbClr val="7030A0"/>
                </a:solidFill>
              </a:rPr>
              <a:t>A+B</a:t>
            </a:r>
            <a:r>
              <a:rPr lang="zh-CN" altLang="en-US" sz="1400" b="1" dirty="0">
                <a:solidFill>
                  <a:srgbClr val="7030A0"/>
                </a:solidFill>
              </a:rPr>
              <a:t>长度：</a:t>
            </a:r>
            <a:r>
              <a:rPr lang="en-US" altLang="zh-CN" sz="1400" b="1" dirty="0">
                <a:solidFill>
                  <a:srgbClr val="7030A0"/>
                </a:solidFill>
              </a:rPr>
              <a:t>87±1mm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317850"/>
            <a:ext cx="1022350" cy="551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30" y="2327108"/>
            <a:ext cx="451799" cy="190603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8896350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234999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952" y="2319328"/>
            <a:ext cx="451799" cy="19060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739224" y="223682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150mm</a:t>
            </a:r>
            <a:endParaRPr lang="zh-CN" altLang="en-US" sz="12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064" y="2134460"/>
            <a:ext cx="2706351" cy="9186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706362" y="1990758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调节丝调节总长度可用</a:t>
            </a:r>
            <a:r>
              <a:rPr lang="en-US" altLang="zh-CN" sz="1200" b="1" dirty="0">
                <a:solidFill>
                  <a:srgbClr val="FF0000"/>
                </a:solidFill>
              </a:rPr>
              <a:t>±5mm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" y="2179375"/>
            <a:ext cx="3694013" cy="24937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05" y="2548651"/>
            <a:ext cx="7801465" cy="10052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538" y="801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新增件：</a:t>
            </a:r>
          </a:p>
        </p:txBody>
      </p:sp>
      <p:sp>
        <p:nvSpPr>
          <p:cNvPr id="5" name="矩形 4"/>
          <p:cNvSpPr/>
          <p:nvPr/>
        </p:nvSpPr>
        <p:spPr>
          <a:xfrm>
            <a:off x="193430" y="449500"/>
            <a:ext cx="4003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BFA0010081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圆柱头内六角全螺纹螺栓</a:t>
            </a:r>
            <a:r>
              <a:rPr lang="zh-CN" altLang="en-US" dirty="0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0969" y="495007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M6*12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43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430"/>
            <a:ext cx="11994212" cy="57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座框左侧外边板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55465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SHT0010124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座框右侧外边板</a:t>
            </a:r>
            <a:r>
              <a:rPr lang="zh-CN" altLang="en-US" dirty="0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80593" y="1267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变更点说明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2" y="1701068"/>
            <a:ext cx="5825253" cy="3873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7" y="1701068"/>
            <a:ext cx="5721043" cy="387336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0357339" y="3766772"/>
            <a:ext cx="562707" cy="603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494476" y="3156862"/>
            <a:ext cx="427893" cy="421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9" idx="3"/>
          </p:cNvCxnSpPr>
          <p:nvPr/>
        </p:nvCxnSpPr>
        <p:spPr>
          <a:xfrm flipV="1">
            <a:off x="9170377" y="4281469"/>
            <a:ext cx="1269369" cy="18731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61558" y="6154615"/>
            <a:ext cx="212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φ6mm</a:t>
            </a:r>
            <a:r>
              <a:rPr lang="zh-CN" altLang="en-US" sz="1600" b="1" dirty="0"/>
              <a:t>孔；取消长圆孔。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1116572" y="3578470"/>
            <a:ext cx="539962" cy="2255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208397" y="5884376"/>
            <a:ext cx="212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φ4.5mm</a:t>
            </a:r>
            <a:r>
              <a:rPr lang="zh-CN" altLang="en-US" sz="1600" b="1" dirty="0"/>
              <a:t>孔；</a:t>
            </a:r>
          </a:p>
        </p:txBody>
      </p:sp>
    </p:spTree>
    <p:extLst>
      <p:ext uri="{BB962C8B-B14F-4D97-AF65-F5344CB8AC3E}">
        <p14:creationId xmlns:p14="http://schemas.microsoft.com/office/powerpoint/2010/main" val="1514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91547"/>
              </p:ext>
            </p:extLst>
          </p:nvPr>
        </p:nvGraphicFramePr>
        <p:xfrm>
          <a:off x="0" y="0"/>
          <a:ext cx="10568354" cy="78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646">
                  <a:extLst>
                    <a:ext uri="{9D8B030D-6E8A-4147-A177-3AD203B41FA5}">
                      <a16:colId xmlns:a16="http://schemas.microsoft.com/office/drawing/2014/main" val="4191201627"/>
                    </a:ext>
                  </a:extLst>
                </a:gridCol>
                <a:gridCol w="8563708">
                  <a:extLst>
                    <a:ext uri="{9D8B030D-6E8A-4147-A177-3AD203B41FA5}">
                      <a16:colId xmlns:a16="http://schemas.microsoft.com/office/drawing/2014/main" val="3246339103"/>
                    </a:ext>
                  </a:extLst>
                </a:gridCol>
              </a:tblGrid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仰角拉线座框固定钣金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68356"/>
                  </a:ext>
                </a:extLst>
              </a:tr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副司机仰角拉线座框固定钣金      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零件取消（用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SHT0010842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替换）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3226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8" y="1732140"/>
            <a:ext cx="3743244" cy="3457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55" y="1732141"/>
            <a:ext cx="3932944" cy="35344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21" y="5691188"/>
            <a:ext cx="2869956" cy="881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63" y="5793088"/>
            <a:ext cx="2895600" cy="861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062907-C80F-4E25-B7F0-5866968FDE03}"/>
              </a:ext>
            </a:extLst>
          </p:cNvPr>
          <p:cNvSpPr txBox="1"/>
          <p:nvPr/>
        </p:nvSpPr>
        <p:spPr>
          <a:xfrm>
            <a:off x="4387363" y="6834479"/>
            <a:ext cx="241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沧州智凯期做过</a:t>
            </a:r>
          </a:p>
        </p:txBody>
      </p:sp>
    </p:spTree>
    <p:extLst>
      <p:ext uri="{BB962C8B-B14F-4D97-AF65-F5344CB8AC3E}">
        <p14:creationId xmlns:p14="http://schemas.microsoft.com/office/powerpoint/2010/main" val="184817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19789"/>
              </p:ext>
            </p:extLst>
          </p:nvPr>
        </p:nvGraphicFramePr>
        <p:xfrm>
          <a:off x="0" y="0"/>
          <a:ext cx="4508012" cy="72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895">
                  <a:extLst>
                    <a:ext uri="{9D8B030D-6E8A-4147-A177-3AD203B41FA5}">
                      <a16:colId xmlns:a16="http://schemas.microsoft.com/office/drawing/2014/main" val="2674848438"/>
                    </a:ext>
                  </a:extLst>
                </a:gridCol>
                <a:gridCol w="3012117">
                  <a:extLst>
                    <a:ext uri="{9D8B030D-6E8A-4147-A177-3AD203B41FA5}">
                      <a16:colId xmlns:a16="http://schemas.microsoft.com/office/drawing/2014/main" val="428062323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仰角小齿板防护板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4707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副司机仰角小齿板防护板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0063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3" y="1626688"/>
            <a:ext cx="6202934" cy="33985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56"/>
            <a:ext cx="5715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540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SHT0010119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座框左边板焊接总成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73050"/>
            <a:ext cx="4232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SHT0011420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副司机座框右边板焊接总成</a:t>
            </a:r>
            <a:r>
              <a:rPr lang="zh-CN" altLang="en-US" dirty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526"/>
            <a:ext cx="5117123" cy="19771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39" y="1878193"/>
            <a:ext cx="5078112" cy="24212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70" y="1878193"/>
            <a:ext cx="5078112" cy="2421244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677008" y="3042138"/>
            <a:ext cx="1890346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567354" y="3042138"/>
            <a:ext cx="1987061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flipH="1">
            <a:off x="2203352" y="4818185"/>
            <a:ext cx="72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取消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829408" y="3651011"/>
            <a:ext cx="1586677" cy="196727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482362" y="3625549"/>
            <a:ext cx="2066485" cy="205464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1903973" y="5618285"/>
            <a:ext cx="130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零件调整</a:t>
            </a:r>
          </a:p>
        </p:txBody>
      </p:sp>
    </p:spTree>
    <p:extLst>
      <p:ext uri="{BB962C8B-B14F-4D97-AF65-F5344CB8AC3E}">
        <p14:creationId xmlns:p14="http://schemas.microsoft.com/office/powerpoint/2010/main" val="124534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6938" cy="260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520" y="2603500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取消对长圆孔行为公差控制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0"/>
            <a:ext cx="3319060" cy="25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54869"/>
            <a:ext cx="5791200" cy="2359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29596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焊道数量变更为</a:t>
            </a:r>
            <a:r>
              <a:rPr lang="en-US" altLang="zh-CN" dirty="0"/>
              <a:t>17</a:t>
            </a:r>
            <a:r>
              <a:rPr lang="zh-CN" altLang="en-US" dirty="0"/>
              <a:t>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629" y="140677"/>
            <a:ext cx="2758091" cy="2933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35208" y="295486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zh-CN" altLang="en-US" dirty="0"/>
              <a:t>基准需要调整</a:t>
            </a:r>
          </a:p>
        </p:txBody>
      </p:sp>
    </p:spTree>
    <p:extLst>
      <p:ext uri="{BB962C8B-B14F-4D97-AF65-F5344CB8AC3E}">
        <p14:creationId xmlns:p14="http://schemas.microsoft.com/office/powerpoint/2010/main" val="1083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92937" y="2118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最终版数据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46" y="804060"/>
            <a:ext cx="6859654" cy="39849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90" y="4196834"/>
            <a:ext cx="4791075" cy="2609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0" y="53639"/>
            <a:ext cx="99536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" y="1884593"/>
            <a:ext cx="3066568" cy="2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510" y="474840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SHT0013705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仰角凸轮钣金</a:t>
            </a:r>
            <a:r>
              <a:rPr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0292" y="1055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6" y="1213504"/>
            <a:ext cx="10018834" cy="51537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A88E3B7-854E-46BB-B217-FBD6D4926AEF}"/>
              </a:ext>
            </a:extLst>
          </p:cNvPr>
          <p:cNvSpPr txBox="1"/>
          <p:nvPr/>
        </p:nvSpPr>
        <p:spPr>
          <a:xfrm>
            <a:off x="8229600" y="725864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周建联系全盛开发</a:t>
            </a:r>
          </a:p>
        </p:txBody>
      </p:sp>
    </p:spTree>
    <p:extLst>
      <p:ext uri="{BB962C8B-B14F-4D97-AF65-F5344CB8AC3E}">
        <p14:creationId xmlns:p14="http://schemas.microsoft.com/office/powerpoint/2010/main" val="26174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仰角锁止齿板</a:t>
            </a:r>
            <a:r>
              <a:rPr lang="en-US" altLang="zh-CN" dirty="0"/>
              <a:t>-SHT0010128 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04459"/>
              </p:ext>
            </p:extLst>
          </p:nvPr>
        </p:nvGraphicFramePr>
        <p:xfrm>
          <a:off x="341226" y="2067037"/>
          <a:ext cx="3061397" cy="401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零件" r:id="rId3" imgW="1454040" imgH="1906560" progId="CATIA.Part">
                  <p:link updateAutomatic="1"/>
                </p:oleObj>
              </mc:Choice>
              <mc:Fallback>
                <p:oleObj name="零件" r:id="rId3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26" y="2067037"/>
                        <a:ext cx="3061397" cy="401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16893"/>
              </p:ext>
            </p:extLst>
          </p:nvPr>
        </p:nvGraphicFramePr>
        <p:xfrm>
          <a:off x="6632331" y="2141881"/>
          <a:ext cx="2938385" cy="386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零件" r:id="rId5" imgW="1653120" imgH="2173320" progId="CATIA.Part">
                  <p:link updateAutomatic="1"/>
                </p:oleObj>
              </mc:Choice>
              <mc:Fallback>
                <p:oleObj name="零件" r:id="rId5" imgW="1653120" imgH="2173320" progId="CATIA.Part">
                  <p:link updateAutomatic="1"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2331" y="2141881"/>
                        <a:ext cx="2938385" cy="386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630816-DDF2-418C-AAF0-10AF0CE81049}"/>
              </a:ext>
            </a:extLst>
          </p:cNvPr>
          <p:cNvSpPr txBox="1"/>
          <p:nvPr/>
        </p:nvSpPr>
        <p:spPr>
          <a:xfrm>
            <a:off x="8229600" y="725864"/>
            <a:ext cx="15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周建联系全盛开发</a:t>
            </a:r>
          </a:p>
        </p:txBody>
      </p:sp>
    </p:spTree>
    <p:extLst>
      <p:ext uri="{BB962C8B-B14F-4D97-AF65-F5344CB8AC3E}">
        <p14:creationId xmlns:p14="http://schemas.microsoft.com/office/powerpoint/2010/main" val="383946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352</Words>
  <Application>Microsoft Office PowerPoint</Application>
  <PresentationFormat>宽屏</PresentationFormat>
  <Paragraphs>69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链接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Office 主题​​</vt:lpstr>
      <vt:lpstr>file:///F:\付园F盘\新平台开发（大）\奔驰项目开发文件\07-3D+2D\01-NC冻结数据\01-3D数据+2D图纸\01-驾驶员座椅总成\2020-1218数据版本\2020-20191115\SHT0010041.CATProduct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file:///F:\付园F盘\新平台开发（大）\奔驰项目开发文件\07-3D+2D\01-NC冻结数据\01-3D数据+2D图纸\01-驾驶员座椅总成\2020-1218数据版本\2020-20191115\00065.CATPart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wuyingge@bjghrc.com</cp:lastModifiedBy>
  <cp:revision>52</cp:revision>
  <cp:lastPrinted>2021-11-01T08:51:37Z</cp:lastPrinted>
  <dcterms:created xsi:type="dcterms:W3CDTF">2021-10-27T05:59:35Z</dcterms:created>
  <dcterms:modified xsi:type="dcterms:W3CDTF">2021-11-03T09:32:40Z</dcterms:modified>
</cp:coreProperties>
</file>