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3"/>
    <p:sldId id="327" r:id="rId4"/>
    <p:sldId id="329" r:id="rId5"/>
    <p:sldId id="330" r:id="rId6"/>
  </p:sldIdLst>
  <p:sldSz cx="9144000" cy="6858000" type="screen4x3"/>
  <p:notesSz cx="9865995" cy="673544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72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1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 smtClean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SHT0012734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-X5000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主驾座垫泡沫总成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785" y="908685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700530"/>
            <a:ext cx="2931795" cy="2775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70" y="1700530"/>
            <a:ext cx="2324735" cy="3015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772920"/>
            <a:ext cx="1997075" cy="2765425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6300470" y="980440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977130" y="5156835"/>
            <a:ext cx="2402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各加厚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SQX3000-6801200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-X3000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主驾座垫泡沫总成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785" y="908685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300470" y="980440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977130" y="5156835"/>
            <a:ext cx="2402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各加厚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1556385"/>
            <a:ext cx="3379470" cy="3193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28775"/>
            <a:ext cx="2155825" cy="294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60" y="1844675"/>
            <a:ext cx="2152650" cy="273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19885" y="2668905"/>
            <a:ext cx="1423670" cy="1155700"/>
            <a:chOff x="2551" y="4203"/>
            <a:chExt cx="2242" cy="18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51" y="4203"/>
              <a:ext cx="2242" cy="182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3118" y="4946"/>
              <a:ext cx="895" cy="654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SQX3000-6802680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-X3000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主驾靠背泡沫总成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785" y="908685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300470" y="980440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347720" y="5532120"/>
            <a:ext cx="533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安全带出口位置向下移动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面需要切除一部分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24915" y="1340485"/>
            <a:ext cx="2395220" cy="1295400"/>
            <a:chOff x="1757" y="2225"/>
            <a:chExt cx="3772" cy="20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7" y="2225"/>
              <a:ext cx="3773" cy="204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4238" y="3245"/>
              <a:ext cx="697" cy="493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80" y="1379220"/>
            <a:ext cx="1943735" cy="10839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930" y="2492375"/>
            <a:ext cx="1524635" cy="1058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705" y="3933190"/>
            <a:ext cx="1629410" cy="13823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235" y="3877310"/>
            <a:ext cx="2199640" cy="1438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SQX3000-6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026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-X3000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副驾靠背泡沫总成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785" y="908685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300470" y="980440"/>
            <a:ext cx="1174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563620" y="5516880"/>
            <a:ext cx="5330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安全带出口位置向下移动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25mm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面需要切除一部分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1595" y="1458595"/>
            <a:ext cx="1908810" cy="1034415"/>
            <a:chOff x="1303" y="2338"/>
            <a:chExt cx="4794" cy="26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03" y="2338"/>
              <a:ext cx="4794" cy="2614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1643" y="3585"/>
              <a:ext cx="1032" cy="747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0" y="2644140"/>
            <a:ext cx="1500505" cy="1077595"/>
            <a:chOff x="1643" y="5231"/>
            <a:chExt cx="3852" cy="277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" y="5231"/>
              <a:ext cx="3852" cy="2771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890" y="5967"/>
              <a:ext cx="1706" cy="1093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90" y="1393825"/>
            <a:ext cx="1711960" cy="10991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2618740"/>
            <a:ext cx="1463040" cy="10496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" y="4118610"/>
            <a:ext cx="1500505" cy="1069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0" y="3933190"/>
            <a:ext cx="2061210" cy="1314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1070,&quot;width&quot;:1171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WPS 演示</Application>
  <PresentationFormat>全屏显示(4:3)</PresentationFormat>
  <Paragraphs>34</Paragraphs>
  <Slides>4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Malgun Gothic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冯敬乾</cp:lastModifiedBy>
  <cp:revision>1821</cp:revision>
  <dcterms:created xsi:type="dcterms:W3CDTF">2013-01-09T01:05:00Z</dcterms:created>
  <dcterms:modified xsi:type="dcterms:W3CDTF">2021-11-17T05:35:52Z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F5AC4272CE824EBF9F7FD504BAD75BB1</vt:lpwstr>
  </property>
  <property fmtid="{D5CDD505-2E9C-101B-9397-08002B2CF9AE}" pid="3" name="KSOProductBuildVer">
    <vt:lpwstr>2052-11.1.0.11045</vt:lpwstr>
  </property>
</Properties>
</file>