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749" r:id="rId2"/>
    <p:sldId id="754" r:id="rId3"/>
    <p:sldId id="756" r:id="rId4"/>
    <p:sldId id="758" r:id="rId5"/>
    <p:sldId id="757" r:id="rId6"/>
    <p:sldId id="759" r:id="rId7"/>
    <p:sldId id="677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9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84650" autoAdjust="0"/>
  </p:normalViewPr>
  <p:slideViewPr>
    <p:cSldViewPr>
      <p:cViewPr>
        <p:scale>
          <a:sx n="100" d="100"/>
          <a:sy n="100" d="100"/>
        </p:scale>
        <p:origin x="-1944" y="54"/>
      </p:cViewPr>
      <p:guideLst>
        <p:guide orient="horz" pos="2160"/>
        <p:guide pos="29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183C91-6B63-4576-BB3A-9F31EFD2C095}" type="datetime1">
              <a:rPr lang="zh-CN" altLang="en-US"/>
              <a:pPr>
                <a:defRPr/>
              </a:pPr>
              <a:t>2021/12/15</a:t>
            </a:fld>
            <a:endParaRPr lang="zh-CN" altLang="en-US" sz="1200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单击此处编辑母版文本样式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第二级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第三级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第四级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3F205C5-2D7E-4101-911C-2963B61A3ACF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7522834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0" y="-3175"/>
          <a:ext cx="914400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Image" r:id="rId3" imgW="20317460" imgH="2298413" progId="">
                  <p:embed/>
                </p:oleObj>
              </mc:Choice>
              <mc:Fallback>
                <p:oleObj name="Image" r:id="rId3" imgW="20317460" imgH="2298413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3175"/>
                        <a:ext cx="9144000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标题 3"/>
          <p:cNvSpPr>
            <a:spLocks noGrp="1"/>
          </p:cNvSpPr>
          <p:nvPr>
            <p:ph type="title"/>
          </p:nvPr>
        </p:nvSpPr>
        <p:spPr>
          <a:xfrm>
            <a:off x="324107" y="285728"/>
            <a:ext cx="8229600" cy="428628"/>
          </a:xfrm>
          <a:prstGeom prst="rect">
            <a:avLst/>
          </a:prstGeom>
        </p:spPr>
        <p:txBody>
          <a:bodyPr anchor="ctr"/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0443"/>
            <a:ext cx="9144000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13"/>
          <p:cNvSpPr>
            <a:spLocks noChangeArrowheads="1"/>
          </p:cNvSpPr>
          <p:nvPr userDrawn="1"/>
        </p:nvSpPr>
        <p:spPr bwMode="auto">
          <a:xfrm>
            <a:off x="-9526" y="6715148"/>
            <a:ext cx="9162000" cy="171427"/>
          </a:xfrm>
          <a:prstGeom prst="rect">
            <a:avLst/>
          </a:prstGeom>
          <a:gradFill rotWithShape="1">
            <a:gsLst>
              <a:gs pos="0">
                <a:srgbClr val="F30000"/>
              </a:gs>
              <a:gs pos="100000">
                <a:srgbClr val="BD0000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6291411"/>
            <a:ext cx="9169400" cy="581025"/>
          </a:xfrm>
          <a:prstGeom prst="rect">
            <a:avLst/>
          </a:prstGeom>
          <a:gradFill rotWithShape="1">
            <a:gsLst>
              <a:gs pos="0">
                <a:srgbClr val="F30000"/>
              </a:gs>
              <a:gs pos="100000">
                <a:srgbClr val="BD0000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zh-CN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</a:p>
        </p:txBody>
      </p:sp>
      <p:sp>
        <p:nvSpPr>
          <p:cNvPr id="9" name="矩形 8"/>
          <p:cNvSpPr/>
          <p:nvPr/>
        </p:nvSpPr>
        <p:spPr>
          <a:xfrm>
            <a:off x="615852" y="791291"/>
            <a:ext cx="7429552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Arial Black" panose="020B0A04020102020204" pitchFamily="34" charset="0"/>
                <a:ea typeface="黑体" panose="02010609060101010101" pitchFamily="49" charset="-122"/>
              </a:rPr>
              <a:t>统帅</a:t>
            </a:r>
            <a:r>
              <a:rPr lang="en-US" altLang="zh-CN" sz="2800" dirty="0" smtClean="0">
                <a:latin typeface="Arial Black" panose="020B0A04020102020204" pitchFamily="34" charset="0"/>
                <a:ea typeface="黑体" panose="02010609060101010101" pitchFamily="49" charset="-122"/>
              </a:rPr>
              <a:t>2880</a:t>
            </a:r>
            <a:r>
              <a:rPr lang="zh-CN" altLang="en-US" sz="2800" dirty="0" smtClean="0">
                <a:latin typeface="Arial Black" panose="020B0A04020102020204" pitchFamily="34" charset="0"/>
                <a:ea typeface="黑体" panose="02010609060101010101" pitchFamily="49" charset="-122"/>
              </a:rPr>
              <a:t>项目夹具分序方案</a:t>
            </a:r>
            <a:r>
              <a:rPr lang="zh-CN" altLang="en-US" sz="2800" dirty="0" smtClean="0">
                <a:latin typeface="Arial Black" panose="020B0A04020102020204" pitchFamily="34" charset="0"/>
                <a:ea typeface="黑体" panose="02010609060101010101" pitchFamily="49" charset="-122"/>
              </a:rPr>
              <a:t>说明</a:t>
            </a:r>
            <a:endParaRPr lang="en-US" altLang="zh-CN" sz="2800" dirty="0"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14612" y="5286388"/>
            <a:ext cx="387347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北京鹏宇兴业精密模具制造有限公司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90" y="1894302"/>
            <a:ext cx="2729978" cy="269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96388"/>
            <a:ext cx="1245493" cy="194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683568" y="1628800"/>
            <a:ext cx="7272808" cy="32403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 smtClean="0"/>
              <a:t>、中间靠背总成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81787" y="5052990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分序调角器总成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393767" y="5060145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     总成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 bwMode="auto">
          <a:xfrm>
            <a:off x="2432792" y="222246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2180764" y="3216202"/>
            <a:ext cx="648072" cy="10210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2915816" y="259775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2983335" y="335078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2756828" y="357831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2195736" y="2437009"/>
            <a:ext cx="648072" cy="887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1955032" y="258102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3131840" y="3535716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2296863" y="358062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1974310" y="337773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1835696" y="2698518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1763688" y="3393179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745335" y="252574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4601319" y="305123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5263301" y="363392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5286003" y="389412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5029275" y="389427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5029784" y="363392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0472" y="5661248"/>
            <a:ext cx="2078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图示块蓝色块为定位和夹紧位置</a:t>
            </a:r>
            <a:endParaRPr lang="zh-CN" altLang="en-US" dirty="0"/>
          </a:p>
        </p:txBody>
      </p:sp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522" y="2153625"/>
            <a:ext cx="1050393" cy="205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" name="矩形 74"/>
          <p:cNvSpPr/>
          <p:nvPr/>
        </p:nvSpPr>
        <p:spPr bwMode="auto">
          <a:xfrm>
            <a:off x="6732240" y="240937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6776183" y="312760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 bwMode="auto">
          <a:xfrm>
            <a:off x="6732240" y="377793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716" y="2140312"/>
            <a:ext cx="1050393" cy="205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154" y="2283075"/>
            <a:ext cx="1245493" cy="194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36540"/>
            <a:ext cx="1845888" cy="278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683568" y="1628800"/>
            <a:ext cx="7272808" cy="32403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二、副驾靠背焊接总成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10647" y="5060145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分序</a:t>
            </a:r>
            <a:r>
              <a:rPr lang="en-US" altLang="zh-CN" dirty="0" smtClean="0"/>
              <a:t>1-3</a:t>
            </a:r>
            <a:r>
              <a:rPr lang="zh-CN" altLang="en-US" dirty="0" smtClean="0"/>
              <a:t>为分序</a:t>
            </a:r>
            <a:endParaRPr lang="zh-CN" altLang="en-US" dirty="0"/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5931968" y="1412776"/>
            <a:ext cx="44188" cy="6480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19" name="直接箭头连接符 18"/>
          <p:cNvCxnSpPr/>
          <p:nvPr/>
        </p:nvCxnSpPr>
        <p:spPr bwMode="auto">
          <a:xfrm>
            <a:off x="5931968" y="1412776"/>
            <a:ext cx="468052" cy="72008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21" name="TextBox 20"/>
          <p:cNvSpPr txBox="1"/>
          <p:nvPr/>
        </p:nvSpPr>
        <p:spPr>
          <a:xfrm>
            <a:off x="5766337" y="1043444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22" name="直接箭头连接符 21"/>
          <p:cNvCxnSpPr/>
          <p:nvPr/>
        </p:nvCxnSpPr>
        <p:spPr bwMode="auto">
          <a:xfrm flipH="1">
            <a:off x="6706564" y="1921478"/>
            <a:ext cx="529732" cy="3637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24" name="TextBox 23"/>
          <p:cNvSpPr txBox="1"/>
          <p:nvPr/>
        </p:nvSpPr>
        <p:spPr>
          <a:xfrm>
            <a:off x="7236296" y="1552146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cxnSp>
        <p:nvCxnSpPr>
          <p:cNvPr id="27" name="直接箭头连接符 26"/>
          <p:cNvCxnSpPr/>
          <p:nvPr/>
        </p:nvCxnSpPr>
        <p:spPr bwMode="auto">
          <a:xfrm flipH="1" flipV="1">
            <a:off x="6484581" y="3617719"/>
            <a:ext cx="1092986" cy="3873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30" name="TextBox 29"/>
          <p:cNvSpPr txBox="1"/>
          <p:nvPr/>
        </p:nvSpPr>
        <p:spPr>
          <a:xfrm>
            <a:off x="7388696" y="4004635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393767" y="5060145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     总成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 bwMode="auto">
          <a:xfrm>
            <a:off x="2000744" y="373938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1249751" y="264237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2144760" y="287587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2038560" y="249533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1655868" y="394405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2288776" y="269184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2144760" y="335775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2000744" y="317697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1763688" y="220754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1507466" y="315676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1966552" y="202028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1766889" y="186045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1519392" y="3751586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1409284" y="335279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1531815" y="249900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1403648" y="289227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 bwMode="auto">
          <a:xfrm>
            <a:off x="1239313" y="366737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 bwMode="auto">
          <a:xfrm>
            <a:off x="1547664" y="202028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1043608" y="3052709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433107" y="3019890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1073051" y="3840398"/>
            <a:ext cx="166261" cy="34890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2452451" y="3758523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5930415" y="1921478"/>
            <a:ext cx="554165" cy="19761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4576171" y="249533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6578910" y="248469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5166631" y="385389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432155" y="309398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6582341" y="312419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5166631" y="361839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6619300" y="370988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0472" y="5661248"/>
            <a:ext cx="2078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图示块蓝色块为定位和夹紧位置</a:t>
            </a:r>
            <a:endParaRPr lang="zh-CN" altLang="en-US" dirty="0"/>
          </a:p>
        </p:txBody>
      </p:sp>
      <p:sp>
        <p:nvSpPr>
          <p:cNvPr id="74" name="矩形 73"/>
          <p:cNvSpPr/>
          <p:nvPr/>
        </p:nvSpPr>
        <p:spPr bwMode="auto">
          <a:xfrm>
            <a:off x="2182576" y="370242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 bwMode="auto">
          <a:xfrm>
            <a:off x="4860032" y="362581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4860032" y="384110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26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663" y="3181988"/>
            <a:ext cx="1375230" cy="134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016" y="1803359"/>
            <a:ext cx="1567745" cy="1074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5586" y="2966075"/>
            <a:ext cx="2520280" cy="70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64737" y="2464135"/>
            <a:ext cx="2674338" cy="151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683568" y="1628800"/>
            <a:ext cx="7272808" cy="32403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三、靠背下连接总成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10647" y="5060145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分序</a:t>
            </a:r>
            <a:r>
              <a:rPr lang="en-US" altLang="zh-CN" dirty="0" smtClean="0"/>
              <a:t>1-3</a:t>
            </a:r>
            <a:r>
              <a:rPr lang="zh-CN" altLang="en-US" dirty="0" smtClean="0"/>
              <a:t>为分序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393767" y="5060145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     总成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 bwMode="auto">
          <a:xfrm>
            <a:off x="3471817" y="395305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3891689" y="392339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 rot="5400000">
            <a:off x="4113487" y="241628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 bwMode="auto">
          <a:xfrm rot="5400000">
            <a:off x="3899841" y="339927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 bwMode="auto">
          <a:xfrm rot="5400000">
            <a:off x="3891689" y="222788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1844652" y="348892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 rot="5400000">
            <a:off x="3971849" y="270819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1683718" y="3926606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 bwMode="auto">
          <a:xfrm rot="5400000">
            <a:off x="3399809" y="223099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1683718" y="315811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1704857" y="238378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 bwMode="auto">
          <a:xfrm rot="5400000">
            <a:off x="4113487" y="370988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 rot="5400000">
            <a:off x="3686362" y="1667815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 bwMode="auto">
          <a:xfrm rot="5400000">
            <a:off x="3686362" y="3980975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5796136" y="249672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6184455" y="242471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6277664" y="195436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6007872" y="420737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0472" y="5661248"/>
            <a:ext cx="2078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图示块蓝色块为定位和夹紧位置</a:t>
            </a:r>
            <a:endParaRPr lang="zh-CN" altLang="en-US" dirty="0"/>
          </a:p>
        </p:txBody>
      </p:sp>
      <p:sp>
        <p:nvSpPr>
          <p:cNvPr id="74" name="矩形 73"/>
          <p:cNvSpPr/>
          <p:nvPr/>
        </p:nvSpPr>
        <p:spPr bwMode="auto">
          <a:xfrm>
            <a:off x="1837334" y="2828646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 bwMode="auto">
          <a:xfrm>
            <a:off x="6532190" y="420123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 bwMode="auto">
          <a:xfrm>
            <a:off x="5810985" y="385138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6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96659"/>
            <a:ext cx="2486819" cy="2253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683568" y="1628800"/>
            <a:ext cx="7272808" cy="32403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四、驾驶员靠背上骨架焊接总成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80" y="2233059"/>
            <a:ext cx="2486819" cy="2253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箭头连接符 6"/>
          <p:cNvCxnSpPr/>
          <p:nvPr/>
        </p:nvCxnSpPr>
        <p:spPr bwMode="auto">
          <a:xfrm flipH="1" flipV="1">
            <a:off x="2114612" y="3690097"/>
            <a:ext cx="186593" cy="73748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19" name="直接箭头连接符 18"/>
          <p:cNvCxnSpPr/>
          <p:nvPr/>
        </p:nvCxnSpPr>
        <p:spPr bwMode="auto">
          <a:xfrm>
            <a:off x="5292080" y="1983005"/>
            <a:ext cx="308331" cy="54894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21" name="TextBox 20"/>
          <p:cNvSpPr txBox="1"/>
          <p:nvPr/>
        </p:nvSpPr>
        <p:spPr>
          <a:xfrm>
            <a:off x="2862222" y="2048393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22" name="直接箭头连接符 21"/>
          <p:cNvCxnSpPr/>
          <p:nvPr/>
        </p:nvCxnSpPr>
        <p:spPr bwMode="auto">
          <a:xfrm flipH="1">
            <a:off x="2555777" y="2233059"/>
            <a:ext cx="360039" cy="4454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24" name="TextBox 23"/>
          <p:cNvSpPr txBox="1"/>
          <p:nvPr/>
        </p:nvSpPr>
        <p:spPr>
          <a:xfrm>
            <a:off x="1960618" y="1448584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2100089" y="1772816"/>
            <a:ext cx="215640" cy="56739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30" name="TextBox 29"/>
          <p:cNvSpPr txBox="1"/>
          <p:nvPr/>
        </p:nvSpPr>
        <p:spPr>
          <a:xfrm>
            <a:off x="2147104" y="4341106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556400" y="5042574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个产品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 bwMode="auto">
          <a:xfrm>
            <a:off x="1842530" y="2199854"/>
            <a:ext cx="554165" cy="14035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1555614" y="253194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 bwMode="auto">
          <a:xfrm>
            <a:off x="6211547" y="248430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5509746" y="242626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2487571" y="245994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5748310" y="2606452"/>
            <a:ext cx="244567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2055570" y="366465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2426484" y="348072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0472" y="5661248"/>
            <a:ext cx="2078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图示块蓝色块为定位和夹紧位置</a:t>
            </a:r>
            <a:endParaRPr lang="zh-CN" altLang="en-US" dirty="0"/>
          </a:p>
        </p:txBody>
      </p:sp>
      <p:sp>
        <p:nvSpPr>
          <p:cNvPr id="72" name="矩形 71"/>
          <p:cNvSpPr/>
          <p:nvPr/>
        </p:nvSpPr>
        <p:spPr bwMode="auto">
          <a:xfrm>
            <a:off x="1699630" y="3522928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73" name="直接箭头连接符 72"/>
          <p:cNvCxnSpPr/>
          <p:nvPr/>
        </p:nvCxnSpPr>
        <p:spPr bwMode="auto">
          <a:xfrm flipH="1">
            <a:off x="1981107" y="1772816"/>
            <a:ext cx="118982" cy="56739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74" name="TextBox 73"/>
          <p:cNvSpPr txBox="1"/>
          <p:nvPr/>
        </p:nvSpPr>
        <p:spPr>
          <a:xfrm>
            <a:off x="-1864404" y="3038500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5369497" y="5060145"/>
            <a:ext cx="20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个产品</a:t>
            </a:r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5128237" y="1679061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78" name="直接箭头连接符 77"/>
          <p:cNvCxnSpPr/>
          <p:nvPr/>
        </p:nvCxnSpPr>
        <p:spPr bwMode="auto">
          <a:xfrm flipH="1">
            <a:off x="5992878" y="1983005"/>
            <a:ext cx="523338" cy="70734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79" name="TextBox 78"/>
          <p:cNvSpPr txBox="1"/>
          <p:nvPr/>
        </p:nvSpPr>
        <p:spPr>
          <a:xfrm>
            <a:off x="6408522" y="1687181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7130827" y="3262402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cxnSp>
        <p:nvCxnSpPr>
          <p:cNvPr id="81" name="直接箭头连接符 80"/>
          <p:cNvCxnSpPr/>
          <p:nvPr/>
        </p:nvCxnSpPr>
        <p:spPr bwMode="auto">
          <a:xfrm flipH="1" flipV="1">
            <a:off x="6112862" y="2957629"/>
            <a:ext cx="1098598" cy="2913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82" name="直接箭头连接符 81"/>
          <p:cNvCxnSpPr/>
          <p:nvPr/>
        </p:nvCxnSpPr>
        <p:spPr bwMode="auto">
          <a:xfrm flipV="1">
            <a:off x="4860032" y="2892825"/>
            <a:ext cx="845216" cy="73191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83" name="TextBox 82"/>
          <p:cNvSpPr txBox="1"/>
          <p:nvPr/>
        </p:nvSpPr>
        <p:spPr>
          <a:xfrm>
            <a:off x="4656063" y="3641673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84" name="直接箭头连接符 83"/>
          <p:cNvCxnSpPr/>
          <p:nvPr/>
        </p:nvCxnSpPr>
        <p:spPr bwMode="auto">
          <a:xfrm flipH="1" flipV="1">
            <a:off x="5912151" y="3038501"/>
            <a:ext cx="1218676" cy="10203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85" name="TextBox 84"/>
          <p:cNvSpPr txBox="1"/>
          <p:nvPr/>
        </p:nvSpPr>
        <p:spPr>
          <a:xfrm>
            <a:off x="6975373" y="4058838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  <p:cxnSp>
        <p:nvCxnSpPr>
          <p:cNvPr id="86" name="直接箭头连接符 85"/>
          <p:cNvCxnSpPr/>
          <p:nvPr/>
        </p:nvCxnSpPr>
        <p:spPr bwMode="auto">
          <a:xfrm flipV="1">
            <a:off x="5364324" y="3231711"/>
            <a:ext cx="434860" cy="101179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87" name="TextBox 86"/>
          <p:cNvSpPr txBox="1"/>
          <p:nvPr/>
        </p:nvSpPr>
        <p:spPr>
          <a:xfrm>
            <a:off x="5055993" y="4242170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cxnSp>
        <p:nvCxnSpPr>
          <p:cNvPr id="88" name="直接箭头连接符 87"/>
          <p:cNvCxnSpPr/>
          <p:nvPr/>
        </p:nvCxnSpPr>
        <p:spPr bwMode="auto">
          <a:xfrm flipH="1" flipV="1">
            <a:off x="5906878" y="3262403"/>
            <a:ext cx="609338" cy="12633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89" name="TextBox 88"/>
          <p:cNvSpPr txBox="1"/>
          <p:nvPr/>
        </p:nvSpPr>
        <p:spPr>
          <a:xfrm>
            <a:off x="6407519" y="4520066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0" name="矩形 89"/>
          <p:cNvSpPr/>
          <p:nvPr/>
        </p:nvSpPr>
        <p:spPr bwMode="auto">
          <a:xfrm>
            <a:off x="5655168" y="282081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 bwMode="auto">
          <a:xfrm>
            <a:off x="6040854" y="2829201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 bwMode="auto">
          <a:xfrm>
            <a:off x="5676302" y="337506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 bwMode="auto">
          <a:xfrm>
            <a:off x="5992877" y="335323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 bwMode="auto">
          <a:xfrm>
            <a:off x="5459046" y="297321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矩形 94"/>
          <p:cNvSpPr/>
          <p:nvPr/>
        </p:nvSpPr>
        <p:spPr bwMode="auto">
          <a:xfrm>
            <a:off x="6264506" y="2973217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矩形 95"/>
          <p:cNvSpPr/>
          <p:nvPr/>
        </p:nvSpPr>
        <p:spPr bwMode="auto">
          <a:xfrm>
            <a:off x="5459046" y="3231044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矩形 96"/>
          <p:cNvSpPr/>
          <p:nvPr/>
        </p:nvSpPr>
        <p:spPr bwMode="auto">
          <a:xfrm>
            <a:off x="6212925" y="322439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 bwMode="auto">
          <a:xfrm>
            <a:off x="5823511" y="319039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65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83568" y="1628800"/>
            <a:ext cx="7272808" cy="32403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五、驾驶员靠背上骨架焊接总成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923" y="2027981"/>
            <a:ext cx="2823145" cy="255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3042792" y="5042204"/>
            <a:ext cx="2825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</a:t>
            </a:r>
            <a:r>
              <a:rPr lang="zh-CN" altLang="en-US" dirty="0" smtClean="0"/>
              <a:t>     所有分总成拼焊</a:t>
            </a:r>
            <a:endParaRPr lang="zh-CN" altLang="en-US" dirty="0"/>
          </a:p>
        </p:txBody>
      </p:sp>
      <p:cxnSp>
        <p:nvCxnSpPr>
          <p:cNvPr id="32" name="直接箭头连接符 31"/>
          <p:cNvCxnSpPr/>
          <p:nvPr/>
        </p:nvCxnSpPr>
        <p:spPr bwMode="auto">
          <a:xfrm flipH="1">
            <a:off x="3833805" y="1800647"/>
            <a:ext cx="486167" cy="44972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34" name="TextBox 33"/>
          <p:cNvSpPr txBox="1"/>
          <p:nvPr/>
        </p:nvSpPr>
        <p:spPr>
          <a:xfrm>
            <a:off x="4271229" y="1615981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35" name="直接箭头连接符 34"/>
          <p:cNvCxnSpPr/>
          <p:nvPr/>
        </p:nvCxnSpPr>
        <p:spPr bwMode="auto">
          <a:xfrm flipH="1">
            <a:off x="4489449" y="2684540"/>
            <a:ext cx="708552" cy="3044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37" name="TextBox 36"/>
          <p:cNvSpPr txBox="1"/>
          <p:nvPr/>
        </p:nvSpPr>
        <p:spPr>
          <a:xfrm>
            <a:off x="2196705" y="2420830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cxnSp>
        <p:nvCxnSpPr>
          <p:cNvPr id="38" name="直接箭头连接符 37"/>
          <p:cNvCxnSpPr/>
          <p:nvPr/>
        </p:nvCxnSpPr>
        <p:spPr bwMode="auto">
          <a:xfrm flipH="1" flipV="1">
            <a:off x="4081817" y="4019411"/>
            <a:ext cx="616181" cy="65346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40" name="TextBox 39"/>
          <p:cNvSpPr txBox="1"/>
          <p:nvPr/>
        </p:nvSpPr>
        <p:spPr>
          <a:xfrm>
            <a:off x="4607638" y="4672872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 bwMode="auto">
          <a:xfrm>
            <a:off x="3380117" y="349010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3761797" y="2194759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4176041" y="246148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3403396" y="302172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3451342" y="394740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3743487" y="366047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3237123" y="241078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4327265" y="240096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4160402" y="349010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4132717" y="3950085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 bwMode="auto">
          <a:xfrm>
            <a:off x="3943169" y="349010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3403396" y="2431310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3559757" y="3490102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 bwMode="auto">
          <a:xfrm>
            <a:off x="4164305" y="3021723"/>
            <a:ext cx="144016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4507316" y="2807178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987825" y="3567266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2987825" y="2775598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4570010" y="3660470"/>
            <a:ext cx="144016" cy="57310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0472" y="5661248"/>
            <a:ext cx="2078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图示块蓝色块为定位和夹紧位置</a:t>
            </a:r>
            <a:endParaRPr lang="zh-CN" altLang="en-US" dirty="0"/>
          </a:p>
        </p:txBody>
      </p:sp>
      <p:sp>
        <p:nvSpPr>
          <p:cNvPr id="72" name="TextBox 71"/>
          <p:cNvSpPr txBox="1"/>
          <p:nvPr/>
        </p:nvSpPr>
        <p:spPr>
          <a:xfrm>
            <a:off x="5133410" y="2544981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  <p:cxnSp>
        <p:nvCxnSpPr>
          <p:cNvPr id="73" name="直接箭头连接符 72"/>
          <p:cNvCxnSpPr/>
          <p:nvPr/>
        </p:nvCxnSpPr>
        <p:spPr bwMode="auto">
          <a:xfrm>
            <a:off x="2432792" y="2631582"/>
            <a:ext cx="699049" cy="46214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74" name="直接箭头连接符 73"/>
          <p:cNvCxnSpPr/>
          <p:nvPr/>
        </p:nvCxnSpPr>
        <p:spPr bwMode="auto">
          <a:xfrm>
            <a:off x="2782316" y="2088875"/>
            <a:ext cx="909615" cy="6821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75" name="TextBox 74"/>
          <p:cNvSpPr txBox="1"/>
          <p:nvPr/>
        </p:nvSpPr>
        <p:spPr>
          <a:xfrm>
            <a:off x="2546229" y="1857195"/>
            <a:ext cx="472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625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ChangeArrowheads="1"/>
          </p:cNvSpPr>
          <p:nvPr/>
        </p:nvSpPr>
        <p:spPr bwMode="auto">
          <a:xfrm>
            <a:off x="0" y="0"/>
            <a:ext cx="9144000" cy="17907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9000">
                <a:srgbClr val="D8D8D8"/>
              </a:gs>
              <a:gs pos="53999">
                <a:srgbClr val="A5A5A5"/>
              </a:gs>
              <a:gs pos="68999">
                <a:srgbClr val="7F7F7F"/>
              </a:gs>
              <a:gs pos="81999">
                <a:srgbClr val="BFBFBF"/>
              </a:gs>
              <a:gs pos="100000">
                <a:srgbClr val="595959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zh-CN" altLang="zh-CN">
              <a:solidFill>
                <a:srgbClr val="2F5B5C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28675" name="Picture 9" descr="dot-pattern.jpg"/>
          <p:cNvPicPr>
            <a:picLocks noChangeAspect="1" noChangeArrowheads="1"/>
          </p:cNvPicPr>
          <p:nvPr/>
        </p:nvPicPr>
        <p:blipFill>
          <a:blip r:embed="rId2" cstate="print"/>
          <a:srcRect r="6546"/>
          <a:stretch>
            <a:fillRect/>
          </a:stretch>
        </p:blipFill>
        <p:spPr bwMode="auto">
          <a:xfrm>
            <a:off x="-12700" y="0"/>
            <a:ext cx="91567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30500"/>
            <a:ext cx="9144000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13"/>
          <p:cNvSpPr>
            <a:spLocks noChangeArrowheads="1"/>
          </p:cNvSpPr>
          <p:nvPr/>
        </p:nvSpPr>
        <p:spPr bwMode="auto">
          <a:xfrm>
            <a:off x="-24433" y="6276975"/>
            <a:ext cx="9215438" cy="581025"/>
          </a:xfrm>
          <a:prstGeom prst="rect">
            <a:avLst/>
          </a:prstGeom>
          <a:gradFill rotWithShape="1">
            <a:gsLst>
              <a:gs pos="0">
                <a:srgbClr val="F30000"/>
              </a:gs>
              <a:gs pos="100000">
                <a:srgbClr val="BD0000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</a:p>
        </p:txBody>
      </p:sp>
      <p:pic>
        <p:nvPicPr>
          <p:cNvPr id="28678" name="Picture 18" descr="Glob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7275" y="6408738"/>
            <a:ext cx="312738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itle 1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43125" y="2786063"/>
            <a:ext cx="4481513" cy="863600"/>
          </a:xfrm>
          <a:prstGeom prst="rect">
            <a:avLst/>
          </a:prstGeom>
          <a:noFill/>
          <a:ln>
            <a:miter lim="800000"/>
          </a:ln>
        </p:spPr>
        <p:txBody>
          <a:bodyPr lIns="0" tIns="0" rIns="0" bIns="0" anchor="b">
            <a:spAutoFit/>
          </a:bodyPr>
          <a:lstStyle/>
          <a:p>
            <a:pPr algn="l" eaLnBrk="1" hangingPunct="1"/>
            <a:r>
              <a:rPr lang="en-US" altLang="zh-CN" dirty="0" smtClean="0">
                <a:solidFill>
                  <a:srgbClr val="DB0000"/>
                </a:solidFill>
                <a:latin typeface="Arial Black" panose="020B0A04020102020204" pitchFamily="34" charset="0"/>
                <a:sym typeface="Arial Black" panose="020B0A04020102020204" pitchFamily="34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158</Words>
  <Application>Microsoft Office PowerPoint</Application>
  <PresentationFormat>全屏显示(4:3)</PresentationFormat>
  <Paragraphs>43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Image</vt:lpstr>
      <vt:lpstr>PowerPoint 演示文稿</vt:lpstr>
      <vt:lpstr>一、中间靠背总成</vt:lpstr>
      <vt:lpstr>二、副驾靠背焊接总成</vt:lpstr>
      <vt:lpstr>三、靠背下连接总成</vt:lpstr>
      <vt:lpstr>四、驾驶员靠背上骨架焊接总成-1</vt:lpstr>
      <vt:lpstr>五、驾驶员靠背上骨架焊接总成-2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zxf</dc:creator>
  <cp:lastModifiedBy>amidn</cp:lastModifiedBy>
  <cp:revision>1216</cp:revision>
  <dcterms:created xsi:type="dcterms:W3CDTF">2011-10-13T04:40:00Z</dcterms:created>
  <dcterms:modified xsi:type="dcterms:W3CDTF">2021-12-15T02:26:28Z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