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2" autoAdjust="0"/>
    <p:restoredTop sz="94660"/>
  </p:normalViewPr>
  <p:slideViewPr>
    <p:cSldViewPr>
      <p:cViewPr varScale="1">
        <p:scale>
          <a:sx n="108" d="100"/>
          <a:sy n="108" d="100"/>
        </p:scale>
        <p:origin x="180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6015-8A29-4B7C-BB67-94DDBD01F947}" type="datetimeFigureOut">
              <a:rPr lang="zh-CN" altLang="en-US" smtClean="0"/>
              <a:t>2022/1/20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DA1F-DF15-48D9-9024-6E11512824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074297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6015-8A29-4B7C-BB67-94DDBD01F947}" type="datetimeFigureOut">
              <a:rPr lang="zh-CN" altLang="en-US" smtClean="0"/>
              <a:t>2022/1/20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DA1F-DF15-48D9-9024-6E11512824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6237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6015-8A29-4B7C-BB67-94DDBD01F947}" type="datetimeFigureOut">
              <a:rPr lang="zh-CN" altLang="en-US" smtClean="0"/>
              <a:t>2022/1/20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DA1F-DF15-48D9-9024-6E11512824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017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6015-8A29-4B7C-BB67-94DDBD01F947}" type="datetimeFigureOut">
              <a:rPr lang="zh-CN" altLang="en-US" smtClean="0"/>
              <a:t>2022/1/20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DA1F-DF15-48D9-9024-6E11512824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56823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6015-8A29-4B7C-BB67-94DDBD01F947}" type="datetimeFigureOut">
              <a:rPr lang="zh-CN" altLang="en-US" smtClean="0"/>
              <a:t>2022/1/20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DA1F-DF15-48D9-9024-6E11512824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7775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6015-8A29-4B7C-BB67-94DDBD01F947}" type="datetimeFigureOut">
              <a:rPr lang="zh-CN" altLang="en-US" smtClean="0"/>
              <a:t>2022/1/20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DA1F-DF15-48D9-9024-6E11512824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3351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6015-8A29-4B7C-BB67-94DDBD01F947}" type="datetimeFigureOut">
              <a:rPr lang="zh-CN" altLang="en-US" smtClean="0"/>
              <a:t>2022/1/20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DA1F-DF15-48D9-9024-6E11512824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9374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6015-8A29-4B7C-BB67-94DDBD01F947}" type="datetimeFigureOut">
              <a:rPr lang="zh-CN" altLang="en-US" smtClean="0"/>
              <a:t>2022/1/20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DA1F-DF15-48D9-9024-6E11512824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39256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6015-8A29-4B7C-BB67-94DDBD01F947}" type="datetimeFigureOut">
              <a:rPr lang="zh-CN" altLang="en-US" smtClean="0"/>
              <a:t>2022/1/20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DA1F-DF15-48D9-9024-6E11512824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30417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6015-8A29-4B7C-BB67-94DDBD01F947}" type="datetimeFigureOut">
              <a:rPr lang="zh-CN" altLang="en-US" smtClean="0"/>
              <a:t>2022/1/20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DA1F-DF15-48D9-9024-6E11512824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0440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D6015-8A29-4B7C-BB67-94DDBD01F947}" type="datetimeFigureOut">
              <a:rPr lang="zh-CN" altLang="en-US" smtClean="0"/>
              <a:t>2022/1/20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E6DA1F-DF15-48D9-9024-6E11512824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7491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D6015-8A29-4B7C-BB67-94DDBD01F947}" type="datetimeFigureOut">
              <a:rPr lang="zh-CN" altLang="en-US" smtClean="0"/>
              <a:t>2022/1/20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E6DA1F-DF15-48D9-9024-6E11512824C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02303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hangchangjiang\Desktop\SHT0010427-2022.0120.CATProduct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image" Target="../media/image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hangchangjiang\Desktop\SHT0010427-2022.0120.CATProduct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hangchangjiang\Desktop\SHT0010427-2022.0120.CATProduct" TargetMode="Externa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zhangchangjiang\Desktop\SHT0010427-2022.0120.CATProduct" TargetMode="Externa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本框 7">
            <a:extLst>
              <a:ext uri="{FF2B5EF4-FFF2-40B4-BE49-F238E27FC236}">
                <a16:creationId xmlns:a16="http://schemas.microsoft.com/office/drawing/2014/main" id="{D41C351C-7697-4790-B7E5-FF98F08D66A3}"/>
              </a:ext>
            </a:extLst>
          </p:cNvPr>
          <p:cNvSpPr txBox="1"/>
          <p:nvPr/>
        </p:nvSpPr>
        <p:spPr>
          <a:xfrm>
            <a:off x="179512" y="188640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变更件说明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84F4F4E-A2F5-4C96-B46D-D1DC02A7247E}"/>
              </a:ext>
            </a:extLst>
          </p:cNvPr>
          <p:cNvSpPr txBox="1"/>
          <p:nvPr/>
        </p:nvSpPr>
        <p:spPr>
          <a:xfrm>
            <a:off x="395536" y="908720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变更点一、</a:t>
            </a:r>
            <a:endParaRPr lang="en-US" altLang="zh-CN" dirty="0"/>
          </a:p>
          <a:p>
            <a:r>
              <a:rPr lang="en-US" altLang="zh-CN" dirty="0"/>
              <a:t> </a:t>
            </a:r>
            <a:endParaRPr lang="zh-CN" altLang="en-US" dirty="0"/>
          </a:p>
        </p:txBody>
      </p:sp>
      <p:graphicFrame>
        <p:nvGraphicFramePr>
          <p:cNvPr id="13" name="对象 12">
            <a:extLst>
              <a:ext uri="{FF2B5EF4-FFF2-40B4-BE49-F238E27FC236}">
                <a16:creationId xmlns:a16="http://schemas.microsoft.com/office/drawing/2014/main" id="{06DED186-59D1-4691-818B-19D1CA29DBF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6774815"/>
              </p:ext>
            </p:extLst>
          </p:nvPr>
        </p:nvGraphicFramePr>
        <p:xfrm>
          <a:off x="827423" y="1538631"/>
          <a:ext cx="6096000" cy="1230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6" name="产品" r:id="rId3" imgW="9909720" imgH="1999080" progId="CATIA.Product">
                  <p:link updateAutomatic="1"/>
                </p:oleObj>
              </mc:Choice>
              <mc:Fallback>
                <p:oleObj name="产品" r:id="rId3" imgW="9909720" imgH="199908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27423" y="1538631"/>
                        <a:ext cx="6096000" cy="12303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对象 13">
            <a:extLst>
              <a:ext uri="{FF2B5EF4-FFF2-40B4-BE49-F238E27FC236}">
                <a16:creationId xmlns:a16="http://schemas.microsoft.com/office/drawing/2014/main" id="{9E8218D5-80BC-4580-BE63-DC5525DABF2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54932468"/>
              </p:ext>
            </p:extLst>
          </p:nvPr>
        </p:nvGraphicFramePr>
        <p:xfrm>
          <a:off x="5292080" y="1213391"/>
          <a:ext cx="2744847" cy="245435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产品" r:id="rId3" imgW="9924120" imgH="8872920" progId="CATIA.Product">
                  <p:link updateAutomatic="1"/>
                </p:oleObj>
              </mc:Choice>
              <mc:Fallback>
                <p:oleObj name="产品" r:id="rId3" imgW="9924120" imgH="887292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292080" y="1213391"/>
                        <a:ext cx="2744847" cy="245435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椭圆 14">
            <a:extLst>
              <a:ext uri="{FF2B5EF4-FFF2-40B4-BE49-F238E27FC236}">
                <a16:creationId xmlns:a16="http://schemas.microsoft.com/office/drawing/2014/main" id="{75A1E9C9-412E-4A22-A28F-57BA2ED119AF}"/>
              </a:ext>
            </a:extLst>
          </p:cNvPr>
          <p:cNvSpPr/>
          <p:nvPr/>
        </p:nvSpPr>
        <p:spPr>
          <a:xfrm>
            <a:off x="5436096" y="1522171"/>
            <a:ext cx="504056" cy="466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椭圆 15">
            <a:extLst>
              <a:ext uri="{FF2B5EF4-FFF2-40B4-BE49-F238E27FC236}">
                <a16:creationId xmlns:a16="http://schemas.microsoft.com/office/drawing/2014/main" id="{42DAC4E3-CE0E-40BE-AE1F-4A35CA2ACFBC}"/>
              </a:ext>
            </a:extLst>
          </p:cNvPr>
          <p:cNvSpPr/>
          <p:nvPr/>
        </p:nvSpPr>
        <p:spPr>
          <a:xfrm>
            <a:off x="5996382" y="1788298"/>
            <a:ext cx="504056" cy="466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椭圆 16">
            <a:extLst>
              <a:ext uri="{FF2B5EF4-FFF2-40B4-BE49-F238E27FC236}">
                <a16:creationId xmlns:a16="http://schemas.microsoft.com/office/drawing/2014/main" id="{7AF4F736-A70C-48F2-875E-74607006E1D6}"/>
              </a:ext>
            </a:extLst>
          </p:cNvPr>
          <p:cNvSpPr/>
          <p:nvPr/>
        </p:nvSpPr>
        <p:spPr>
          <a:xfrm>
            <a:off x="6484483" y="1265122"/>
            <a:ext cx="504056" cy="466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8" name="椭圆 17">
            <a:extLst>
              <a:ext uri="{FF2B5EF4-FFF2-40B4-BE49-F238E27FC236}">
                <a16:creationId xmlns:a16="http://schemas.microsoft.com/office/drawing/2014/main" id="{DCF7B544-64B9-467B-AAD7-02436D4EFFEF}"/>
              </a:ext>
            </a:extLst>
          </p:cNvPr>
          <p:cNvSpPr/>
          <p:nvPr/>
        </p:nvSpPr>
        <p:spPr>
          <a:xfrm>
            <a:off x="7080271" y="1516857"/>
            <a:ext cx="504056" cy="466669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20" name="直接箭头连接符 19">
            <a:extLst>
              <a:ext uri="{FF2B5EF4-FFF2-40B4-BE49-F238E27FC236}">
                <a16:creationId xmlns:a16="http://schemas.microsoft.com/office/drawing/2014/main" id="{A5F12C5A-0E6A-4B6A-9A4E-702E370FC0E4}"/>
              </a:ext>
            </a:extLst>
          </p:cNvPr>
          <p:cNvCxnSpPr>
            <a:cxnSpLocks/>
            <a:endCxn id="16" idx="5"/>
          </p:cNvCxnSpPr>
          <p:nvPr/>
        </p:nvCxnSpPr>
        <p:spPr>
          <a:xfrm flipH="1" flipV="1">
            <a:off x="6426621" y="2186625"/>
            <a:ext cx="928689" cy="1754626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直接箭头连接符 21">
            <a:extLst>
              <a:ext uri="{FF2B5EF4-FFF2-40B4-BE49-F238E27FC236}">
                <a16:creationId xmlns:a16="http://schemas.microsoft.com/office/drawing/2014/main" id="{504FF8E4-D57E-448C-81A6-63B6FE7D0D3C}"/>
              </a:ext>
            </a:extLst>
          </p:cNvPr>
          <p:cNvCxnSpPr>
            <a:cxnSpLocks/>
          </p:cNvCxnSpPr>
          <p:nvPr/>
        </p:nvCxnSpPr>
        <p:spPr>
          <a:xfrm flipH="1" flipV="1">
            <a:off x="7340359" y="1877912"/>
            <a:ext cx="327985" cy="195015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直接箭头连接符 23">
            <a:extLst>
              <a:ext uri="{FF2B5EF4-FFF2-40B4-BE49-F238E27FC236}">
                <a16:creationId xmlns:a16="http://schemas.microsoft.com/office/drawing/2014/main" id="{B2BA6D45-2172-4849-8AE1-BF9E5C78BCD1}"/>
              </a:ext>
            </a:extLst>
          </p:cNvPr>
          <p:cNvCxnSpPr>
            <a:cxnSpLocks/>
          </p:cNvCxnSpPr>
          <p:nvPr/>
        </p:nvCxnSpPr>
        <p:spPr>
          <a:xfrm flipH="1" flipV="1">
            <a:off x="6800074" y="1649312"/>
            <a:ext cx="731145" cy="217875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箭头连接符 26">
            <a:extLst>
              <a:ext uri="{FF2B5EF4-FFF2-40B4-BE49-F238E27FC236}">
                <a16:creationId xmlns:a16="http://schemas.microsoft.com/office/drawing/2014/main" id="{B2042F51-AD38-4B36-8D3D-2231712723A6}"/>
              </a:ext>
            </a:extLst>
          </p:cNvPr>
          <p:cNvCxnSpPr>
            <a:cxnSpLocks/>
          </p:cNvCxnSpPr>
          <p:nvPr/>
        </p:nvCxnSpPr>
        <p:spPr>
          <a:xfrm flipH="1" flipV="1">
            <a:off x="5798787" y="1877913"/>
            <a:ext cx="1445284" cy="209860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>
            <a:extLst>
              <a:ext uri="{FF2B5EF4-FFF2-40B4-BE49-F238E27FC236}">
                <a16:creationId xmlns:a16="http://schemas.microsoft.com/office/drawing/2014/main" id="{CC9293F9-79CA-4350-B72D-6B216632B5A4}"/>
              </a:ext>
            </a:extLst>
          </p:cNvPr>
          <p:cNvSpPr txBox="1"/>
          <p:nvPr/>
        </p:nvSpPr>
        <p:spPr>
          <a:xfrm>
            <a:off x="6664503" y="4018964"/>
            <a:ext cx="1813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孔径由直径</a:t>
            </a:r>
            <a:r>
              <a:rPr lang="en-US" altLang="zh-CN" sz="1200" dirty="0"/>
              <a:t>11mm</a:t>
            </a:r>
            <a:r>
              <a:rPr lang="zh-CN" altLang="en-US" sz="1200" dirty="0"/>
              <a:t>更改为直径</a:t>
            </a:r>
            <a:r>
              <a:rPr lang="en-US" altLang="zh-CN" sz="1200" dirty="0"/>
              <a:t>12mm</a:t>
            </a:r>
            <a:endParaRPr lang="zh-CN" altLang="en-US" sz="1200" dirty="0"/>
          </a:p>
        </p:txBody>
      </p:sp>
      <p:pic>
        <p:nvPicPr>
          <p:cNvPr id="31" name="图片 30">
            <a:extLst>
              <a:ext uri="{FF2B5EF4-FFF2-40B4-BE49-F238E27FC236}">
                <a16:creationId xmlns:a16="http://schemas.microsoft.com/office/drawing/2014/main" id="{0D330AA8-3ED3-4065-BE85-0B01BA0F88D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04994" y="3356992"/>
            <a:ext cx="3640515" cy="30415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2537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3BBE8904-B8C7-455F-9F6D-E28CD7BF3D14}"/>
              </a:ext>
            </a:extLst>
          </p:cNvPr>
          <p:cNvSpPr txBox="1"/>
          <p:nvPr/>
        </p:nvSpPr>
        <p:spPr>
          <a:xfrm>
            <a:off x="395536" y="908720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变更点二、</a:t>
            </a:r>
            <a:endParaRPr lang="en-US" altLang="zh-CN" dirty="0"/>
          </a:p>
          <a:p>
            <a:r>
              <a:rPr lang="en-US" altLang="zh-CN" dirty="0"/>
              <a:t> </a:t>
            </a:r>
            <a:endParaRPr lang="zh-CN" altLang="en-US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082C9C2-CED7-4CE1-9C4F-4BA608F0ED39}"/>
              </a:ext>
            </a:extLst>
          </p:cNvPr>
          <p:cNvSpPr txBox="1"/>
          <p:nvPr/>
        </p:nvSpPr>
        <p:spPr>
          <a:xfrm>
            <a:off x="179512" y="188640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变更件说明</a:t>
            </a:r>
          </a:p>
        </p:txBody>
      </p:sp>
      <p:graphicFrame>
        <p:nvGraphicFramePr>
          <p:cNvPr id="6" name="对象 5">
            <a:extLst>
              <a:ext uri="{FF2B5EF4-FFF2-40B4-BE49-F238E27FC236}">
                <a16:creationId xmlns:a16="http://schemas.microsoft.com/office/drawing/2014/main" id="{47B0EC5E-190D-43AF-BD23-85CA55A52B2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1536643"/>
              </p:ext>
            </p:extLst>
          </p:nvPr>
        </p:nvGraphicFramePr>
        <p:xfrm>
          <a:off x="899592" y="1412776"/>
          <a:ext cx="6096000" cy="267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产品" r:id="rId3" imgW="9920160" imgH="4359240" progId="CATIA.Product">
                  <p:link updateAutomatic="1"/>
                </p:oleObj>
              </mc:Choice>
              <mc:Fallback>
                <p:oleObj name="产品" r:id="rId3" imgW="9920160" imgH="435924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99592" y="1412776"/>
                        <a:ext cx="6096000" cy="2678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矩形: 圆角 6">
            <a:extLst>
              <a:ext uri="{FF2B5EF4-FFF2-40B4-BE49-F238E27FC236}">
                <a16:creationId xmlns:a16="http://schemas.microsoft.com/office/drawing/2014/main" id="{200985AF-8C31-455F-9E96-22B0AD34A2E4}"/>
              </a:ext>
            </a:extLst>
          </p:cNvPr>
          <p:cNvSpPr/>
          <p:nvPr/>
        </p:nvSpPr>
        <p:spPr>
          <a:xfrm>
            <a:off x="1115616" y="2204864"/>
            <a:ext cx="432048" cy="15841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450715C3-EE2F-44C3-9C88-83D759F90BD6}"/>
              </a:ext>
            </a:extLst>
          </p:cNvPr>
          <p:cNvSpPr/>
          <p:nvPr/>
        </p:nvSpPr>
        <p:spPr>
          <a:xfrm>
            <a:off x="6300192" y="1959744"/>
            <a:ext cx="432048" cy="158417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2B213D04-1A69-432B-A4F7-DE192CB25E65}"/>
              </a:ext>
            </a:extLst>
          </p:cNvPr>
          <p:cNvCxnSpPr>
            <a:cxnSpLocks/>
          </p:cNvCxnSpPr>
          <p:nvPr/>
        </p:nvCxnSpPr>
        <p:spPr>
          <a:xfrm flipV="1">
            <a:off x="4661274" y="3543920"/>
            <a:ext cx="1782934" cy="109393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02C238AA-D9FE-44E8-B729-713702E6C9A8}"/>
              </a:ext>
            </a:extLst>
          </p:cNvPr>
          <p:cNvCxnSpPr>
            <a:cxnSpLocks/>
            <a:endCxn id="7" idx="2"/>
          </p:cNvCxnSpPr>
          <p:nvPr/>
        </p:nvCxnSpPr>
        <p:spPr>
          <a:xfrm flipH="1" flipV="1">
            <a:off x="1331640" y="3789040"/>
            <a:ext cx="3041602" cy="848817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文本框 10">
            <a:extLst>
              <a:ext uri="{FF2B5EF4-FFF2-40B4-BE49-F238E27FC236}">
                <a16:creationId xmlns:a16="http://schemas.microsoft.com/office/drawing/2014/main" id="{F9B853E8-530F-43F8-87F0-3FF8E37B7BAC}"/>
              </a:ext>
            </a:extLst>
          </p:cNvPr>
          <p:cNvSpPr txBox="1"/>
          <p:nvPr/>
        </p:nvSpPr>
        <p:spPr>
          <a:xfrm>
            <a:off x="3203848" y="4650004"/>
            <a:ext cx="28083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长度两侧各减小</a:t>
            </a:r>
            <a:r>
              <a:rPr lang="en-US" altLang="zh-CN" sz="1200" dirty="0"/>
              <a:t>2mm</a:t>
            </a:r>
            <a:endParaRPr lang="zh-CN" altLang="en-US" sz="1200" dirty="0"/>
          </a:p>
        </p:txBody>
      </p:sp>
      <p:pic>
        <p:nvPicPr>
          <p:cNvPr id="24" name="图片 23">
            <a:extLst>
              <a:ext uri="{FF2B5EF4-FFF2-40B4-BE49-F238E27FC236}">
                <a16:creationId xmlns:a16="http://schemas.microsoft.com/office/drawing/2014/main" id="{17C51F24-7796-49CE-A4CE-2268E2E060C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5536" y="1438009"/>
            <a:ext cx="4105275" cy="390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102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6CEECC53-D3D3-4A3E-9539-91AC7B01CFC6}"/>
              </a:ext>
            </a:extLst>
          </p:cNvPr>
          <p:cNvSpPr txBox="1"/>
          <p:nvPr/>
        </p:nvSpPr>
        <p:spPr>
          <a:xfrm>
            <a:off x="179512" y="188640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新增件说明</a:t>
            </a:r>
          </a:p>
        </p:txBody>
      </p:sp>
      <p:graphicFrame>
        <p:nvGraphicFramePr>
          <p:cNvPr id="5" name="对象 4">
            <a:extLst>
              <a:ext uri="{FF2B5EF4-FFF2-40B4-BE49-F238E27FC236}">
                <a16:creationId xmlns:a16="http://schemas.microsoft.com/office/drawing/2014/main" id="{8089B269-D70B-49F1-ACAC-38A3E1B6DF6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0907471"/>
              </p:ext>
            </p:extLst>
          </p:nvPr>
        </p:nvGraphicFramePr>
        <p:xfrm>
          <a:off x="1979712" y="1839171"/>
          <a:ext cx="1296144" cy="136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6" name="产品" r:id="rId3" imgW="9927000" imgH="10448280" progId="CATIA.Product">
                  <p:link updateAutomatic="1"/>
                </p:oleObj>
              </mc:Choice>
              <mc:Fallback>
                <p:oleObj name="产品" r:id="rId3" imgW="9927000" imgH="1044828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9712" y="1839171"/>
                        <a:ext cx="1296144" cy="13643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对象 6">
            <a:extLst>
              <a:ext uri="{FF2B5EF4-FFF2-40B4-BE49-F238E27FC236}">
                <a16:creationId xmlns:a16="http://schemas.microsoft.com/office/drawing/2014/main" id="{7EBE9085-FDC3-4B0D-91E4-39AAD1BD3F3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58098461"/>
              </p:ext>
            </p:extLst>
          </p:nvPr>
        </p:nvGraphicFramePr>
        <p:xfrm>
          <a:off x="539552" y="1300069"/>
          <a:ext cx="3528392" cy="5099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7" name="产品" r:id="rId3" imgW="9962640" imgH="1439280" progId="CATIA.Product">
                  <p:link updateAutomatic="1"/>
                </p:oleObj>
              </mc:Choice>
              <mc:Fallback>
                <p:oleObj name="产品" r:id="rId3" imgW="9962640" imgH="143928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39552" y="1300069"/>
                        <a:ext cx="3528392" cy="50996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文本框 7">
            <a:extLst>
              <a:ext uri="{FF2B5EF4-FFF2-40B4-BE49-F238E27FC236}">
                <a16:creationId xmlns:a16="http://schemas.microsoft.com/office/drawing/2014/main" id="{AAFDEE71-B36E-4E93-9C14-212F28D297E9}"/>
              </a:ext>
            </a:extLst>
          </p:cNvPr>
          <p:cNvSpPr txBox="1"/>
          <p:nvPr/>
        </p:nvSpPr>
        <p:spPr>
          <a:xfrm>
            <a:off x="395536" y="849426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新增件一、</a:t>
            </a:r>
            <a:endParaRPr lang="en-US" altLang="zh-CN" dirty="0"/>
          </a:p>
          <a:p>
            <a:r>
              <a:rPr lang="en-US" altLang="zh-CN" dirty="0"/>
              <a:t> </a:t>
            </a:r>
            <a:endParaRPr lang="zh-CN" altLang="en-US" dirty="0"/>
          </a:p>
        </p:txBody>
      </p:sp>
      <p:sp>
        <p:nvSpPr>
          <p:cNvPr id="9" name="文本框 8">
            <a:extLst>
              <a:ext uri="{FF2B5EF4-FFF2-40B4-BE49-F238E27FC236}">
                <a16:creationId xmlns:a16="http://schemas.microsoft.com/office/drawing/2014/main" id="{9BAC5C46-993B-4D9D-BAA4-530F8E954307}"/>
              </a:ext>
            </a:extLst>
          </p:cNvPr>
          <p:cNvSpPr txBox="1"/>
          <p:nvPr/>
        </p:nvSpPr>
        <p:spPr>
          <a:xfrm>
            <a:off x="443860" y="3433184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新增件二、</a:t>
            </a:r>
            <a:endParaRPr lang="en-US" altLang="zh-CN" dirty="0"/>
          </a:p>
          <a:p>
            <a:r>
              <a:rPr lang="en-US" altLang="zh-CN" dirty="0"/>
              <a:t> </a:t>
            </a:r>
            <a:endParaRPr lang="zh-CN" altLang="en-US" dirty="0"/>
          </a:p>
        </p:txBody>
      </p:sp>
      <p:graphicFrame>
        <p:nvGraphicFramePr>
          <p:cNvPr id="10" name="对象 9">
            <a:extLst>
              <a:ext uri="{FF2B5EF4-FFF2-40B4-BE49-F238E27FC236}">
                <a16:creationId xmlns:a16="http://schemas.microsoft.com/office/drawing/2014/main" id="{8D581FD0-A536-4F5A-9D6B-1D86D640AD9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1685679"/>
              </p:ext>
            </p:extLst>
          </p:nvPr>
        </p:nvGraphicFramePr>
        <p:xfrm>
          <a:off x="4355976" y="3942360"/>
          <a:ext cx="2183383" cy="21020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产品" r:id="rId3" imgW="9936720" imgH="9567720" progId="CATIA.Product">
                  <p:link updateAutomatic="1"/>
                </p:oleObj>
              </mc:Choice>
              <mc:Fallback>
                <p:oleObj name="产品" r:id="rId3" imgW="9936720" imgH="956772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355976" y="3942360"/>
                        <a:ext cx="2183383" cy="210209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6" name="Picture 2">
            <a:extLst>
              <a:ext uri="{FF2B5EF4-FFF2-40B4-BE49-F238E27FC236}">
                <a16:creationId xmlns:a16="http://schemas.microsoft.com/office/drawing/2014/main" id="{D4CD0BFF-9163-42E6-B237-D66C96D0D3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114" y="3942360"/>
            <a:ext cx="2948789" cy="25021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FBBA3892-7AF1-4F5C-98D7-0218F9E6AF96}"/>
              </a:ext>
            </a:extLst>
          </p:cNvPr>
          <p:cNvCxnSpPr>
            <a:cxnSpLocks/>
          </p:cNvCxnSpPr>
          <p:nvPr/>
        </p:nvCxnSpPr>
        <p:spPr>
          <a:xfrm flipH="1" flipV="1">
            <a:off x="2771801" y="2276873"/>
            <a:ext cx="1512167" cy="360039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>
            <a:extLst>
              <a:ext uri="{FF2B5EF4-FFF2-40B4-BE49-F238E27FC236}">
                <a16:creationId xmlns:a16="http://schemas.microsoft.com/office/drawing/2014/main" id="{A5E6A8F4-C04D-43C4-949B-3A7ADE4FAF7B}"/>
              </a:ext>
            </a:extLst>
          </p:cNvPr>
          <p:cNvSpPr txBox="1"/>
          <p:nvPr/>
        </p:nvSpPr>
        <p:spPr>
          <a:xfrm>
            <a:off x="4175958" y="2428283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新增件</a:t>
            </a:r>
            <a:endParaRPr lang="en-US" altLang="zh-CN" dirty="0"/>
          </a:p>
          <a:p>
            <a:r>
              <a:rPr lang="en-US" altLang="zh-CN" dirty="0"/>
              <a:t> </a:t>
            </a:r>
            <a:endParaRPr lang="zh-CN" altLang="en-US" dirty="0"/>
          </a:p>
        </p:txBody>
      </p:sp>
      <p:cxnSp>
        <p:nvCxnSpPr>
          <p:cNvPr id="16" name="直接箭头连接符 15">
            <a:extLst>
              <a:ext uri="{FF2B5EF4-FFF2-40B4-BE49-F238E27FC236}">
                <a16:creationId xmlns:a16="http://schemas.microsoft.com/office/drawing/2014/main" id="{881C3518-EED3-478A-8DEC-70160824FEC1}"/>
              </a:ext>
            </a:extLst>
          </p:cNvPr>
          <p:cNvCxnSpPr>
            <a:cxnSpLocks/>
          </p:cNvCxnSpPr>
          <p:nvPr/>
        </p:nvCxnSpPr>
        <p:spPr>
          <a:xfrm flipH="1">
            <a:off x="4860035" y="3942360"/>
            <a:ext cx="1152125" cy="566761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>
            <a:extLst>
              <a:ext uri="{FF2B5EF4-FFF2-40B4-BE49-F238E27FC236}">
                <a16:creationId xmlns:a16="http://schemas.microsoft.com/office/drawing/2014/main" id="{BA7F2CAA-F647-4E02-AFAD-30D11D7FBFE8}"/>
              </a:ext>
            </a:extLst>
          </p:cNvPr>
          <p:cNvCxnSpPr>
            <a:cxnSpLocks/>
          </p:cNvCxnSpPr>
          <p:nvPr/>
        </p:nvCxnSpPr>
        <p:spPr>
          <a:xfrm flipH="1">
            <a:off x="6012160" y="4094760"/>
            <a:ext cx="152401" cy="702392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文本框 19">
            <a:extLst>
              <a:ext uri="{FF2B5EF4-FFF2-40B4-BE49-F238E27FC236}">
                <a16:creationId xmlns:a16="http://schemas.microsoft.com/office/drawing/2014/main" id="{D6DDE6DD-461D-4795-A920-0D717E311BD1}"/>
              </a:ext>
            </a:extLst>
          </p:cNvPr>
          <p:cNvSpPr txBox="1"/>
          <p:nvPr/>
        </p:nvSpPr>
        <p:spPr>
          <a:xfrm>
            <a:off x="5886606" y="3654329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新增件</a:t>
            </a:r>
            <a:endParaRPr lang="en-US" altLang="zh-CN" dirty="0"/>
          </a:p>
          <a:p>
            <a:r>
              <a:rPr lang="en-US" altLang="zh-CN" dirty="0"/>
              <a:t>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715100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id="{056B7E17-18EF-452D-BB2E-B4BB64F76481}"/>
              </a:ext>
            </a:extLst>
          </p:cNvPr>
          <p:cNvSpPr txBox="1"/>
          <p:nvPr/>
        </p:nvSpPr>
        <p:spPr>
          <a:xfrm>
            <a:off x="179512" y="188640"/>
            <a:ext cx="28803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 dirty="0"/>
              <a:t>新增件说明</a:t>
            </a: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9C14F1AE-6041-453B-84FB-FFEE4E4B5A63}"/>
              </a:ext>
            </a:extLst>
          </p:cNvPr>
          <p:cNvSpPr txBox="1"/>
          <p:nvPr/>
        </p:nvSpPr>
        <p:spPr>
          <a:xfrm>
            <a:off x="395536" y="849426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新增件三、</a:t>
            </a:r>
            <a:endParaRPr lang="en-US" altLang="zh-CN" dirty="0"/>
          </a:p>
          <a:p>
            <a:r>
              <a:rPr lang="en-US" altLang="zh-CN" dirty="0"/>
              <a:t> </a:t>
            </a:r>
            <a:endParaRPr lang="zh-CN" altLang="en-US" dirty="0"/>
          </a:p>
        </p:txBody>
      </p:sp>
      <p:graphicFrame>
        <p:nvGraphicFramePr>
          <p:cNvPr id="6" name="对象 5">
            <a:extLst>
              <a:ext uri="{FF2B5EF4-FFF2-40B4-BE49-F238E27FC236}">
                <a16:creationId xmlns:a16="http://schemas.microsoft.com/office/drawing/2014/main" id="{3F115C6B-26E4-4C52-9BDA-B049B5ED31A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62429040"/>
              </p:ext>
            </p:extLst>
          </p:nvPr>
        </p:nvGraphicFramePr>
        <p:xfrm>
          <a:off x="2056023" y="1988840"/>
          <a:ext cx="3735809" cy="36502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4" name="产品" r:id="rId3" imgW="9977760" imgH="9750960" progId="CATIA.Product">
                  <p:link updateAutomatic="1"/>
                </p:oleObj>
              </mc:Choice>
              <mc:Fallback>
                <p:oleObj name="产品" r:id="rId3" imgW="9977760" imgH="975096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6023" y="1988840"/>
                        <a:ext cx="3735809" cy="365025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对象 7">
            <a:extLst>
              <a:ext uri="{FF2B5EF4-FFF2-40B4-BE49-F238E27FC236}">
                <a16:creationId xmlns:a16="http://schemas.microsoft.com/office/drawing/2014/main" id="{5BE44F49-480B-4757-963A-9608903D9FC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1609584"/>
              </p:ext>
            </p:extLst>
          </p:nvPr>
        </p:nvGraphicFramePr>
        <p:xfrm>
          <a:off x="611560" y="1311307"/>
          <a:ext cx="3312368" cy="5995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产品" r:id="rId3" imgW="9977760" imgH="1805760" progId="CATIA.Product">
                  <p:link updateAutomatic="1"/>
                </p:oleObj>
              </mc:Choice>
              <mc:Fallback>
                <p:oleObj name="产品" r:id="rId3" imgW="9977760" imgH="1805760" progId="CATIA.Product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611560" y="1311307"/>
                        <a:ext cx="3312368" cy="5995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2D1376A7-10A1-4A32-B1EA-AEB90B2D449D}"/>
              </a:ext>
            </a:extLst>
          </p:cNvPr>
          <p:cNvCxnSpPr>
            <a:cxnSpLocks/>
          </p:cNvCxnSpPr>
          <p:nvPr/>
        </p:nvCxnSpPr>
        <p:spPr>
          <a:xfrm flipV="1">
            <a:off x="2843808" y="4077073"/>
            <a:ext cx="0" cy="1296143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>
            <a:extLst>
              <a:ext uri="{FF2B5EF4-FFF2-40B4-BE49-F238E27FC236}">
                <a16:creationId xmlns:a16="http://schemas.microsoft.com/office/drawing/2014/main" id="{A269FFE6-877A-491A-A75D-76CB5681BD5F}"/>
              </a:ext>
            </a:extLst>
          </p:cNvPr>
          <p:cNvSpPr txBox="1"/>
          <p:nvPr/>
        </p:nvSpPr>
        <p:spPr>
          <a:xfrm>
            <a:off x="2375756" y="5315930"/>
            <a:ext cx="13681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新增件</a:t>
            </a:r>
            <a:endParaRPr lang="en-US" altLang="zh-CN" dirty="0"/>
          </a:p>
          <a:p>
            <a:r>
              <a:rPr lang="en-US" altLang="zh-CN" dirty="0"/>
              <a:t>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138606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59</Words>
  <Application>Microsoft Office PowerPoint</Application>
  <PresentationFormat>全屏显示(4:3)</PresentationFormat>
  <Paragraphs>22</Paragraphs>
  <Slides>4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2</vt:i4>
      </vt:variant>
      <vt:variant>
        <vt:lpstr>主题</vt:lpstr>
      </vt:variant>
      <vt:variant>
        <vt:i4>1</vt:i4>
      </vt:variant>
      <vt:variant>
        <vt:lpstr>链接</vt:lpstr>
      </vt:variant>
      <vt:variant>
        <vt:i4>8</vt:i4>
      </vt:variant>
      <vt:variant>
        <vt:lpstr>幻灯片标题</vt:lpstr>
      </vt:variant>
      <vt:variant>
        <vt:i4>4</vt:i4>
      </vt:variant>
    </vt:vector>
  </HeadingPairs>
  <TitlesOfParts>
    <vt:vector size="15" baseType="lpstr">
      <vt:lpstr>Arial</vt:lpstr>
      <vt:lpstr>Calibri</vt:lpstr>
      <vt:lpstr>Office 主题​​</vt:lpstr>
      <vt:lpstr>C:\Users\zhangchangjiang\Desktop\SHT0010427-2022.0120.CATProduct</vt:lpstr>
      <vt:lpstr>C:\Users\zhangchangjiang\Desktop\SHT0010427-2022.0120.CATProduct</vt:lpstr>
      <vt:lpstr>C:\Users\zhangchangjiang\Desktop\SHT0010427-2022.0120.CATProduct</vt:lpstr>
      <vt:lpstr>C:\Users\zhangchangjiang\Desktop\SHT0010427-2022.0120.CATProduct</vt:lpstr>
      <vt:lpstr>C:\Users\zhangchangjiang\Desktop\SHT0010427-2022.0120.CATProduct</vt:lpstr>
      <vt:lpstr>C:\Users\zhangchangjiang\Desktop\SHT0010427-2022.0120.CATProduct</vt:lpstr>
      <vt:lpstr>C:\Users\zhangchangjiang\Desktop\SHT0010427-2022.0120.CATProduct</vt:lpstr>
      <vt:lpstr>C:\Users\zhangchangjiang\Desktop\SHT0010427-2022.0120.CATProduct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H6副司机座椅震动试验失败   分析及整改方案</dc:title>
  <dc:creator>李伟勇</dc:creator>
  <cp:lastModifiedBy>张长江</cp:lastModifiedBy>
  <cp:revision>29</cp:revision>
  <dcterms:created xsi:type="dcterms:W3CDTF">2021-12-10T08:33:30Z</dcterms:created>
  <dcterms:modified xsi:type="dcterms:W3CDTF">2022-01-20T06:30:04Z</dcterms:modified>
</cp:coreProperties>
</file>