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860" y="964565"/>
            <a:ext cx="7185660" cy="467106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955280" y="1208405"/>
            <a:ext cx="3396615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更改项目目前评估结果：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第</a:t>
            </a:r>
            <a:r>
              <a:rPr lang="en-US" altLang="zh-CN"/>
              <a:t>2.3.</a:t>
            </a:r>
            <a:r>
              <a:rPr lang="zh-CN" altLang="en-US"/>
              <a:t>项利达已经更改完成，模具实现，无需增加费用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项更改模具，无需增加费用预计四月份交付可以提现新产品状态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第</a:t>
            </a:r>
            <a:r>
              <a:rPr lang="en-US" altLang="zh-CN"/>
              <a:t>11</a:t>
            </a:r>
            <a:r>
              <a:rPr lang="zh-CN" altLang="en-US"/>
              <a:t>项关于增加锥形孔的事宜需要增加手工钻床倒角，单件产品费用需要增加</a:t>
            </a:r>
            <a:r>
              <a:rPr lang="en-US" altLang="zh-CN"/>
              <a:t>1</a:t>
            </a:r>
            <a:r>
              <a:rPr lang="zh-CN" altLang="en-US"/>
              <a:t>元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其他更改项目暂时与利达交付的产品无关，请领导知悉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河北利达@张宁</cp:lastModifiedBy>
  <cp:revision>2</cp:revision>
  <dcterms:created xsi:type="dcterms:W3CDTF">2022-03-07T02:17:17Z</dcterms:created>
  <dcterms:modified xsi:type="dcterms:W3CDTF">2022-03-07T02:20:19Z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53822F1E47FC44769D55D95968AD1D46</vt:lpwstr>
  </property>
  <property fmtid="{D5CDD505-2E9C-101B-9397-08002B2CF9AE}" pid="3" name="KSOProductBuildVer">
    <vt:lpwstr>2052-11.1.0.11365</vt:lpwstr>
  </property>
</Properties>
</file>