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>
      <p:cViewPr varScale="1">
        <p:scale>
          <a:sx n="81" d="100"/>
          <a:sy n="81" d="100"/>
        </p:scale>
        <p:origin x="15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6015-8A29-4B7C-BB67-94DDBD01F94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DA1F-DF15-48D9-9024-6E115128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42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6015-8A29-4B7C-BB67-94DDBD01F94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DA1F-DF15-48D9-9024-6E115128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3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6015-8A29-4B7C-BB67-94DDBD01F94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DA1F-DF15-48D9-9024-6E115128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1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6015-8A29-4B7C-BB67-94DDBD01F94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DA1F-DF15-48D9-9024-6E115128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82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6015-8A29-4B7C-BB67-94DDBD01F94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DA1F-DF15-48D9-9024-6E115128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7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6015-8A29-4B7C-BB67-94DDBD01F94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DA1F-DF15-48D9-9024-6E115128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35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6015-8A29-4B7C-BB67-94DDBD01F94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DA1F-DF15-48D9-9024-6E115128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37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6015-8A29-4B7C-BB67-94DDBD01F94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DA1F-DF15-48D9-9024-6E115128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25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6015-8A29-4B7C-BB67-94DDBD01F94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DA1F-DF15-48D9-9024-6E115128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41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6015-8A29-4B7C-BB67-94DDBD01F94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DA1F-DF15-48D9-9024-6E115128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44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6015-8A29-4B7C-BB67-94DDBD01F94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DA1F-DF15-48D9-9024-6E115128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49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6015-8A29-4B7C-BB67-94DDBD01F947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6DA1F-DF15-48D9-9024-6E1151282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30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angchangjiang\Desktop\SHT0010427-2022.0120.CATProduct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angchangjiang\Desktop\SHT0010427-2022.0120.CATProduct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file:///C:\Users\zhangchangjiang\Desktop\SHT0010427-2022.0120.CATProduct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angchangjiang\Desktop\SHT0010427-2022.0120.CATProduc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41C351C-7697-4790-B7E5-FF98F08D66A3}"/>
              </a:ext>
            </a:extLst>
          </p:cNvPr>
          <p:cNvSpPr txBox="1"/>
          <p:nvPr/>
        </p:nvSpPr>
        <p:spPr>
          <a:xfrm>
            <a:off x="179512" y="18864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变更件说明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4F4F4E-A2F5-4C96-B46D-D1DC02A7247E}"/>
              </a:ext>
            </a:extLst>
          </p:cNvPr>
          <p:cNvSpPr txBox="1"/>
          <p:nvPr/>
        </p:nvSpPr>
        <p:spPr>
          <a:xfrm>
            <a:off x="395536" y="9087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变更点一、</a:t>
            </a:r>
            <a:endParaRPr lang="en-US" altLang="zh-CN" dirty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06DED186-59D1-4691-818B-19D1CA29DB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774815"/>
              </p:ext>
            </p:extLst>
          </p:nvPr>
        </p:nvGraphicFramePr>
        <p:xfrm>
          <a:off x="827423" y="1538631"/>
          <a:ext cx="609600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产品" r:id="rId3" imgW="9909720" imgH="1999080" progId="CATIA.Product">
                  <p:link updateAutomatic="1"/>
                </p:oleObj>
              </mc:Choice>
              <mc:Fallback>
                <p:oleObj name="产品" r:id="rId3" imgW="9909720" imgH="1999080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423" y="1538631"/>
                        <a:ext cx="6096000" cy="123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9E8218D5-80BC-4580-BE63-DC5525DAB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932468"/>
              </p:ext>
            </p:extLst>
          </p:nvPr>
        </p:nvGraphicFramePr>
        <p:xfrm>
          <a:off x="5292080" y="1213391"/>
          <a:ext cx="2744847" cy="245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产品" r:id="rId3" imgW="9924120" imgH="8872920" progId="CATIA.Product">
                  <p:link updateAutomatic="1"/>
                </p:oleObj>
              </mc:Choice>
              <mc:Fallback>
                <p:oleObj name="产品" r:id="rId3" imgW="9924120" imgH="8872920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92080" y="1213391"/>
                        <a:ext cx="2744847" cy="2454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椭圆 14">
            <a:extLst>
              <a:ext uri="{FF2B5EF4-FFF2-40B4-BE49-F238E27FC236}">
                <a16:creationId xmlns:a16="http://schemas.microsoft.com/office/drawing/2014/main" id="{75A1E9C9-412E-4A22-A28F-57BA2ED119AF}"/>
              </a:ext>
            </a:extLst>
          </p:cNvPr>
          <p:cNvSpPr/>
          <p:nvPr/>
        </p:nvSpPr>
        <p:spPr>
          <a:xfrm>
            <a:off x="5436096" y="1522171"/>
            <a:ext cx="504056" cy="466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42DAC4E3-CE0E-40BE-AE1F-4A35CA2ACFBC}"/>
              </a:ext>
            </a:extLst>
          </p:cNvPr>
          <p:cNvSpPr/>
          <p:nvPr/>
        </p:nvSpPr>
        <p:spPr>
          <a:xfrm>
            <a:off x="5996382" y="1788298"/>
            <a:ext cx="504056" cy="466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AF4F736-A70C-48F2-875E-74607006E1D6}"/>
              </a:ext>
            </a:extLst>
          </p:cNvPr>
          <p:cNvSpPr/>
          <p:nvPr/>
        </p:nvSpPr>
        <p:spPr>
          <a:xfrm>
            <a:off x="6484483" y="1265122"/>
            <a:ext cx="504056" cy="466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DCF7B544-64B9-467B-AAD7-02436D4EFFEF}"/>
              </a:ext>
            </a:extLst>
          </p:cNvPr>
          <p:cNvSpPr/>
          <p:nvPr/>
        </p:nvSpPr>
        <p:spPr>
          <a:xfrm>
            <a:off x="7080271" y="1516857"/>
            <a:ext cx="504056" cy="466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A5F12C5A-0E6A-4B6A-9A4E-702E370FC0E4}"/>
              </a:ext>
            </a:extLst>
          </p:cNvPr>
          <p:cNvCxnSpPr>
            <a:cxnSpLocks/>
            <a:endCxn id="16" idx="5"/>
          </p:cNvCxnSpPr>
          <p:nvPr/>
        </p:nvCxnSpPr>
        <p:spPr>
          <a:xfrm flipH="1" flipV="1">
            <a:off x="6426621" y="2186625"/>
            <a:ext cx="928689" cy="17546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504FF8E4-D57E-448C-81A6-63B6FE7D0D3C}"/>
              </a:ext>
            </a:extLst>
          </p:cNvPr>
          <p:cNvCxnSpPr>
            <a:cxnSpLocks/>
          </p:cNvCxnSpPr>
          <p:nvPr/>
        </p:nvCxnSpPr>
        <p:spPr>
          <a:xfrm flipH="1" flipV="1">
            <a:off x="7340359" y="1877912"/>
            <a:ext cx="327985" cy="19501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2BA6D45-2172-4849-8AE1-BF9E5C78BCD1}"/>
              </a:ext>
            </a:extLst>
          </p:cNvPr>
          <p:cNvCxnSpPr>
            <a:cxnSpLocks/>
          </p:cNvCxnSpPr>
          <p:nvPr/>
        </p:nvCxnSpPr>
        <p:spPr>
          <a:xfrm flipH="1" flipV="1">
            <a:off x="6800074" y="1649312"/>
            <a:ext cx="731145" cy="21787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B2042F51-AD38-4B36-8D3D-2231712723A6}"/>
              </a:ext>
            </a:extLst>
          </p:cNvPr>
          <p:cNvCxnSpPr>
            <a:cxnSpLocks/>
          </p:cNvCxnSpPr>
          <p:nvPr/>
        </p:nvCxnSpPr>
        <p:spPr>
          <a:xfrm flipH="1" flipV="1">
            <a:off x="5798787" y="1877913"/>
            <a:ext cx="1445284" cy="20986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CC9293F9-79CA-4350-B72D-6B216632B5A4}"/>
              </a:ext>
            </a:extLst>
          </p:cNvPr>
          <p:cNvSpPr txBox="1"/>
          <p:nvPr/>
        </p:nvSpPr>
        <p:spPr>
          <a:xfrm>
            <a:off x="6664503" y="4018964"/>
            <a:ext cx="181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孔径由直径</a:t>
            </a:r>
            <a:r>
              <a:rPr lang="en-US" altLang="zh-CN" sz="1200" dirty="0"/>
              <a:t>11mm</a:t>
            </a:r>
            <a:r>
              <a:rPr lang="zh-CN" altLang="en-US" sz="1200" dirty="0"/>
              <a:t>更改为直径</a:t>
            </a:r>
            <a:r>
              <a:rPr lang="en-US" altLang="zh-CN" sz="1200" dirty="0"/>
              <a:t>12mm</a:t>
            </a:r>
            <a:endParaRPr lang="zh-CN" altLang="en-US" sz="1200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D330AA8-3ED3-4065-BE85-0B01BA0F8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994" y="3356992"/>
            <a:ext cx="3640515" cy="3041516"/>
          </a:xfrm>
          <a:prstGeom prst="rect">
            <a:avLst/>
          </a:prstGeom>
        </p:spPr>
      </p:pic>
      <p:sp>
        <p:nvSpPr>
          <p:cNvPr id="19" name="对话气泡: 圆角矩形 18">
            <a:extLst>
              <a:ext uri="{FF2B5EF4-FFF2-40B4-BE49-F238E27FC236}">
                <a16:creationId xmlns:a16="http://schemas.microsoft.com/office/drawing/2014/main" id="{B6D87FB3-BFE6-4D26-A8F8-8325F8BEF2BB}"/>
              </a:ext>
            </a:extLst>
          </p:cNvPr>
          <p:cNvSpPr/>
          <p:nvPr/>
        </p:nvSpPr>
        <p:spPr>
          <a:xfrm>
            <a:off x="3717199" y="3176916"/>
            <a:ext cx="2088232" cy="1224136"/>
          </a:xfrm>
          <a:prstGeom prst="wedgeRoundRectCallout">
            <a:avLst>
              <a:gd name="adj1" fmla="val -69587"/>
              <a:gd name="adj2" fmla="val 478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左右立板年前已改造完成</a:t>
            </a:r>
          </a:p>
        </p:txBody>
      </p:sp>
    </p:spTree>
    <p:extLst>
      <p:ext uri="{BB962C8B-B14F-4D97-AF65-F5344CB8AC3E}">
        <p14:creationId xmlns:p14="http://schemas.microsoft.com/office/powerpoint/2010/main" val="239253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BBE8904-B8C7-455F-9F6D-E28CD7BF3D14}"/>
              </a:ext>
            </a:extLst>
          </p:cNvPr>
          <p:cNvSpPr txBox="1"/>
          <p:nvPr/>
        </p:nvSpPr>
        <p:spPr>
          <a:xfrm>
            <a:off x="395536" y="9087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变更点二、</a:t>
            </a:r>
            <a:endParaRPr lang="en-US" altLang="zh-CN" dirty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082C9C2-CED7-4CE1-9C4F-4BA608F0ED39}"/>
              </a:ext>
            </a:extLst>
          </p:cNvPr>
          <p:cNvSpPr txBox="1"/>
          <p:nvPr/>
        </p:nvSpPr>
        <p:spPr>
          <a:xfrm>
            <a:off x="179512" y="18864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变更件说明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47B0EC5E-190D-43AF-BD23-85CA55A52B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536643"/>
              </p:ext>
            </p:extLst>
          </p:nvPr>
        </p:nvGraphicFramePr>
        <p:xfrm>
          <a:off x="899592" y="1412776"/>
          <a:ext cx="6096000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产品" r:id="rId3" imgW="9920160" imgH="4359240" progId="CATIA.Product">
                  <p:link updateAutomatic="1"/>
                </p:oleObj>
              </mc:Choice>
              <mc:Fallback>
                <p:oleObj name="产品" r:id="rId3" imgW="9920160" imgH="4359240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412776"/>
                        <a:ext cx="6096000" cy="267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: 圆角 6">
            <a:extLst>
              <a:ext uri="{FF2B5EF4-FFF2-40B4-BE49-F238E27FC236}">
                <a16:creationId xmlns:a16="http://schemas.microsoft.com/office/drawing/2014/main" id="{200985AF-8C31-455F-9E96-22B0AD34A2E4}"/>
              </a:ext>
            </a:extLst>
          </p:cNvPr>
          <p:cNvSpPr/>
          <p:nvPr/>
        </p:nvSpPr>
        <p:spPr>
          <a:xfrm>
            <a:off x="1115616" y="2204864"/>
            <a:ext cx="432048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50715C3-EE2F-44C3-9C88-83D759F90BD6}"/>
              </a:ext>
            </a:extLst>
          </p:cNvPr>
          <p:cNvSpPr/>
          <p:nvPr/>
        </p:nvSpPr>
        <p:spPr>
          <a:xfrm>
            <a:off x="6300192" y="1959744"/>
            <a:ext cx="432048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B213D04-1A69-432B-A4F7-DE192CB25E65}"/>
              </a:ext>
            </a:extLst>
          </p:cNvPr>
          <p:cNvCxnSpPr>
            <a:cxnSpLocks/>
          </p:cNvCxnSpPr>
          <p:nvPr/>
        </p:nvCxnSpPr>
        <p:spPr>
          <a:xfrm flipV="1">
            <a:off x="4661274" y="3543920"/>
            <a:ext cx="1782934" cy="10939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2C238AA-D9FE-44E8-B729-713702E6C9A8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331640" y="3789040"/>
            <a:ext cx="3041602" cy="8488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F9B853E8-530F-43F8-87F0-3FF8E37B7BAC}"/>
              </a:ext>
            </a:extLst>
          </p:cNvPr>
          <p:cNvSpPr txBox="1"/>
          <p:nvPr/>
        </p:nvSpPr>
        <p:spPr>
          <a:xfrm>
            <a:off x="3203848" y="465000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长度两侧各减小</a:t>
            </a:r>
            <a:r>
              <a:rPr lang="en-US" altLang="zh-CN" sz="1200" dirty="0"/>
              <a:t>2mm</a:t>
            </a:r>
            <a:endParaRPr lang="zh-CN" altLang="en-US" sz="12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7C51F24-7796-49CE-A4CE-2268E2E06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438009"/>
            <a:ext cx="4105275" cy="3905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C00A29F-76A5-4BBE-91D1-0FC038E14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4939150"/>
            <a:ext cx="2483768" cy="15058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0960E5C-D677-4636-9C0D-61D016908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233" y="4914914"/>
            <a:ext cx="2260910" cy="14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1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CEECC53-D3D3-4A3E-9539-91AC7B01CFC6}"/>
              </a:ext>
            </a:extLst>
          </p:cNvPr>
          <p:cNvSpPr txBox="1"/>
          <p:nvPr/>
        </p:nvSpPr>
        <p:spPr>
          <a:xfrm>
            <a:off x="179512" y="18864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新增件说明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8089B269-D70B-49F1-ACAC-38A3E1B6DF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907471"/>
              </p:ext>
            </p:extLst>
          </p:nvPr>
        </p:nvGraphicFramePr>
        <p:xfrm>
          <a:off x="1979712" y="1839171"/>
          <a:ext cx="1296144" cy="136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产品" r:id="rId3" imgW="9927000" imgH="10448280" progId="CATIA.Product">
                  <p:link updateAutomatic="1"/>
                </p:oleObj>
              </mc:Choice>
              <mc:Fallback>
                <p:oleObj name="产品" r:id="rId3" imgW="9927000" imgH="10448280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1839171"/>
                        <a:ext cx="1296144" cy="136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7EBE9085-FDC3-4B0D-91E4-39AAD1BD3F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098461"/>
              </p:ext>
            </p:extLst>
          </p:nvPr>
        </p:nvGraphicFramePr>
        <p:xfrm>
          <a:off x="539552" y="1300069"/>
          <a:ext cx="3528392" cy="509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产品" r:id="rId3" imgW="9962640" imgH="1439280" progId="CATIA.Product">
                  <p:link updateAutomatic="1"/>
                </p:oleObj>
              </mc:Choice>
              <mc:Fallback>
                <p:oleObj name="产品" r:id="rId3" imgW="9962640" imgH="1439280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300069"/>
                        <a:ext cx="3528392" cy="509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AAFDEE71-B36E-4E93-9C14-212F28D297E9}"/>
              </a:ext>
            </a:extLst>
          </p:cNvPr>
          <p:cNvSpPr txBox="1"/>
          <p:nvPr/>
        </p:nvSpPr>
        <p:spPr>
          <a:xfrm>
            <a:off x="395536" y="84942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新增件一、</a:t>
            </a:r>
            <a:endParaRPr lang="en-US" altLang="zh-CN" dirty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AC5C46-993B-4D9D-BAA4-530F8E954307}"/>
              </a:ext>
            </a:extLst>
          </p:cNvPr>
          <p:cNvSpPr txBox="1"/>
          <p:nvPr/>
        </p:nvSpPr>
        <p:spPr>
          <a:xfrm>
            <a:off x="443860" y="343318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新增件二、</a:t>
            </a:r>
            <a:endParaRPr lang="en-US" altLang="zh-CN" dirty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8D581FD0-A536-4F5A-9D6B-1D86D640AD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685679"/>
              </p:ext>
            </p:extLst>
          </p:nvPr>
        </p:nvGraphicFramePr>
        <p:xfrm>
          <a:off x="4355976" y="3942360"/>
          <a:ext cx="2183383" cy="2102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产品" r:id="rId3" imgW="9936720" imgH="9567720" progId="CATIA.Product">
                  <p:link updateAutomatic="1"/>
                </p:oleObj>
              </mc:Choice>
              <mc:Fallback>
                <p:oleObj name="产品" r:id="rId3" imgW="9936720" imgH="9567720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976" y="3942360"/>
                        <a:ext cx="2183383" cy="2102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D4CD0BFF-9163-42E6-B237-D66C96D0D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4" y="3942360"/>
            <a:ext cx="2948789" cy="250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BBA3892-7AF1-4F5C-98D7-0218F9E6AF96}"/>
              </a:ext>
            </a:extLst>
          </p:cNvPr>
          <p:cNvCxnSpPr>
            <a:cxnSpLocks/>
          </p:cNvCxnSpPr>
          <p:nvPr/>
        </p:nvCxnSpPr>
        <p:spPr>
          <a:xfrm flipH="1" flipV="1">
            <a:off x="2771801" y="2276873"/>
            <a:ext cx="1512167" cy="3600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5E6A8F4-C04D-43C4-949B-3A7ADE4FAF7B}"/>
              </a:ext>
            </a:extLst>
          </p:cNvPr>
          <p:cNvSpPr txBox="1"/>
          <p:nvPr/>
        </p:nvSpPr>
        <p:spPr>
          <a:xfrm>
            <a:off x="4175958" y="242828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新增件</a:t>
            </a:r>
            <a:endParaRPr lang="en-US" altLang="zh-CN" dirty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881C3518-EED3-478A-8DEC-70160824FEC1}"/>
              </a:ext>
            </a:extLst>
          </p:cNvPr>
          <p:cNvCxnSpPr>
            <a:cxnSpLocks/>
          </p:cNvCxnSpPr>
          <p:nvPr/>
        </p:nvCxnSpPr>
        <p:spPr>
          <a:xfrm flipH="1">
            <a:off x="4860035" y="3942360"/>
            <a:ext cx="1152125" cy="5667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A7F2CAA-F647-4E02-AFAD-30D11D7FBFE8}"/>
              </a:ext>
            </a:extLst>
          </p:cNvPr>
          <p:cNvCxnSpPr>
            <a:cxnSpLocks/>
          </p:cNvCxnSpPr>
          <p:nvPr/>
        </p:nvCxnSpPr>
        <p:spPr>
          <a:xfrm flipH="1">
            <a:off x="6012160" y="4094760"/>
            <a:ext cx="152401" cy="7023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D6DDE6DD-461D-4795-A920-0D717E311BD1}"/>
              </a:ext>
            </a:extLst>
          </p:cNvPr>
          <p:cNvSpPr txBox="1"/>
          <p:nvPr/>
        </p:nvSpPr>
        <p:spPr>
          <a:xfrm>
            <a:off x="5886606" y="365432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新增件</a:t>
            </a:r>
            <a:endParaRPr lang="en-US" altLang="zh-CN" dirty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" name="对话气泡: 椭圆形 1">
            <a:extLst>
              <a:ext uri="{FF2B5EF4-FFF2-40B4-BE49-F238E27FC236}">
                <a16:creationId xmlns:a16="http://schemas.microsoft.com/office/drawing/2014/main" id="{FB4057EC-2DD8-4A41-8C51-6F0F659CA9B4}"/>
              </a:ext>
            </a:extLst>
          </p:cNvPr>
          <p:cNvSpPr/>
          <p:nvPr/>
        </p:nvSpPr>
        <p:spPr>
          <a:xfrm>
            <a:off x="4572000" y="1412776"/>
            <a:ext cx="1728192" cy="1152128"/>
          </a:xfrm>
          <a:prstGeom prst="wedgeEllipseCallout">
            <a:avLst>
              <a:gd name="adj1" fmla="val -37197"/>
              <a:gd name="adj2" fmla="val 58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自制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BB350CE-642F-4D37-8633-579C25814B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4472" y="4192202"/>
            <a:ext cx="2979439" cy="15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0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6B7E17-18EF-452D-BB2E-B4BB64F76481}"/>
              </a:ext>
            </a:extLst>
          </p:cNvPr>
          <p:cNvSpPr txBox="1"/>
          <p:nvPr/>
        </p:nvSpPr>
        <p:spPr>
          <a:xfrm>
            <a:off x="179512" y="18864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新增件说明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C14F1AE-6041-453B-84FB-FFEE4E4B5A63}"/>
              </a:ext>
            </a:extLst>
          </p:cNvPr>
          <p:cNvSpPr txBox="1"/>
          <p:nvPr/>
        </p:nvSpPr>
        <p:spPr>
          <a:xfrm>
            <a:off x="395536" y="84942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新增件三、</a:t>
            </a:r>
            <a:endParaRPr lang="en-US" altLang="zh-CN" dirty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3F115C6B-26E4-4C52-9BDA-B049B5ED31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429040"/>
              </p:ext>
            </p:extLst>
          </p:nvPr>
        </p:nvGraphicFramePr>
        <p:xfrm>
          <a:off x="2056023" y="1988840"/>
          <a:ext cx="3735809" cy="3650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产品" r:id="rId3" imgW="9977760" imgH="9750960" progId="CATIA.Product">
                  <p:link updateAutomatic="1"/>
                </p:oleObj>
              </mc:Choice>
              <mc:Fallback>
                <p:oleObj name="产品" r:id="rId3" imgW="9977760" imgH="9750960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6023" y="1988840"/>
                        <a:ext cx="3735809" cy="3650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5BE44F49-480B-4757-963A-9608903D9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609584"/>
              </p:ext>
            </p:extLst>
          </p:nvPr>
        </p:nvGraphicFramePr>
        <p:xfrm>
          <a:off x="611560" y="1311307"/>
          <a:ext cx="3312368" cy="59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产品" r:id="rId3" imgW="9977760" imgH="1805760" progId="CATIA.Product">
                  <p:link updateAutomatic="1"/>
                </p:oleObj>
              </mc:Choice>
              <mc:Fallback>
                <p:oleObj name="产品" r:id="rId3" imgW="9977760" imgH="1805760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311307"/>
                        <a:ext cx="3312368" cy="599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D1376A7-10A1-4A32-B1EA-AEB90B2D449D}"/>
              </a:ext>
            </a:extLst>
          </p:cNvPr>
          <p:cNvCxnSpPr>
            <a:cxnSpLocks/>
          </p:cNvCxnSpPr>
          <p:nvPr/>
        </p:nvCxnSpPr>
        <p:spPr>
          <a:xfrm flipV="1">
            <a:off x="2843808" y="4077073"/>
            <a:ext cx="0" cy="12961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269FFE6-877A-491A-A75D-76CB5681BD5F}"/>
              </a:ext>
            </a:extLst>
          </p:cNvPr>
          <p:cNvSpPr txBox="1"/>
          <p:nvPr/>
        </p:nvSpPr>
        <p:spPr>
          <a:xfrm>
            <a:off x="2375756" y="531593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新增件</a:t>
            </a:r>
            <a:endParaRPr lang="en-US" altLang="zh-CN" dirty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335DF9AA-2024-478F-B7AB-2F162A8D2ABA}"/>
              </a:ext>
            </a:extLst>
          </p:cNvPr>
          <p:cNvSpPr/>
          <p:nvPr/>
        </p:nvSpPr>
        <p:spPr>
          <a:xfrm>
            <a:off x="611560" y="2564904"/>
            <a:ext cx="2088232" cy="1224136"/>
          </a:xfrm>
          <a:prstGeom prst="wedgeRoundRectCallout">
            <a:avLst>
              <a:gd name="adj1" fmla="val 65389"/>
              <a:gd name="adj2" fmla="val 809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3.11</a:t>
            </a:r>
            <a:r>
              <a:rPr lang="zh-CN" altLang="en-US" dirty="0"/>
              <a:t>无图纸及数据</a:t>
            </a:r>
          </a:p>
        </p:txBody>
      </p:sp>
    </p:spTree>
    <p:extLst>
      <p:ext uri="{BB962C8B-B14F-4D97-AF65-F5344CB8AC3E}">
        <p14:creationId xmlns:p14="http://schemas.microsoft.com/office/powerpoint/2010/main" val="1213860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71</Words>
  <Application>Microsoft Office PowerPoint</Application>
  <PresentationFormat>全屏显示(4:3)</PresentationFormat>
  <Paragraphs>25</Paragraphs>
  <Slides>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链接</vt:lpstr>
      </vt:variant>
      <vt:variant>
        <vt:i4>8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Calibri</vt:lpstr>
      <vt:lpstr>Office 主题​​</vt:lpstr>
      <vt:lpstr>file:///C:\Users\zhangchangjiang\Desktop\SHT0010427-2022.0120.CATProduct</vt:lpstr>
      <vt:lpstr>file:///C:\Users\zhangchangjiang\Desktop\SHT0010427-2022.0120.CATProduct</vt:lpstr>
      <vt:lpstr>file:///C:\Users\zhangchangjiang\Desktop\SHT0010427-2022.0120.CATProduct</vt:lpstr>
      <vt:lpstr>file:///C:\Users\zhangchangjiang\Desktop\SHT0010427-2022.0120.CATProduct</vt:lpstr>
      <vt:lpstr>file:///C:\Users\zhangchangjiang\Desktop\SHT0010427-2022.0120.CATProduct</vt:lpstr>
      <vt:lpstr>file:///C:\Users\zhangchangjiang\Desktop\SHT0010427-2022.0120.CATProduct</vt:lpstr>
      <vt:lpstr>file:///C:\Users\zhangchangjiang\Desktop\SHT0010427-2022.0120.CATProduct</vt:lpstr>
      <vt:lpstr>file:///C:\Users\zhangchangjiang\Desktop\SHT0010427-2022.0120.CATProduct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H6副司机座椅震动试验失败   分析及整改方案</dc:title>
  <dc:creator>李伟勇</dc:creator>
  <cp:lastModifiedBy>wuyingge@bjghrc.com</cp:lastModifiedBy>
  <cp:revision>33</cp:revision>
  <dcterms:created xsi:type="dcterms:W3CDTF">2021-12-10T08:33:30Z</dcterms:created>
  <dcterms:modified xsi:type="dcterms:W3CDTF">2022-03-11T06:06:43Z</dcterms:modified>
</cp:coreProperties>
</file>