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7" r:id="rId2"/>
    <p:sldId id="328" r:id="rId3"/>
    <p:sldId id="376" r:id="rId4"/>
    <p:sldId id="380" r:id="rId5"/>
    <p:sldId id="381" r:id="rId6"/>
    <p:sldId id="378" r:id="rId7"/>
  </p:sldIdLst>
  <p:sldSz cx="9144000" cy="6858000" type="screen4x3"/>
  <p:notesSz cx="10234613" cy="71040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38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xmlns="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849" autoAdjust="0"/>
  </p:normalViewPr>
  <p:slideViewPr>
    <p:cSldViewPr>
      <p:cViewPr varScale="1">
        <p:scale>
          <a:sx n="64" d="100"/>
          <a:sy n="6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238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797245" y="0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83416537-AB4F-4068-B728-D8DC9FBDCB50}" type="datetimeFigureOut">
              <a:rPr lang="zh-CN" altLang="en-US" smtClean="0"/>
              <a:t>2022/3/18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747627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797245" y="6747627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F6408D40-7BC8-4744-A42E-68B5548F8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7965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797245" y="0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1813"/>
            <a:ext cx="3551237" cy="2665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023462" y="3374431"/>
            <a:ext cx="8187690" cy="3196828"/>
          </a:xfrm>
          <a:prstGeom prst="rect">
            <a:avLst/>
          </a:prstGeom>
        </p:spPr>
        <p:txBody>
          <a:bodyPr vert="horz" lIns="95491" tIns="47745" rIns="95491" bIns="47745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747627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797245" y="6747627"/>
            <a:ext cx="4435000" cy="355203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9746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 smtClean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t>2022/3/18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26446;&#24422;&#20975;\2022-03-17%2016_45_29\&#31364;&#29256;&#30719;&#23665;&#36710;V%202.0\seat%20assy.CATProduct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68910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654175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211138" y="2065338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6388" y="2100263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pic>
        <p:nvPicPr>
          <p:cNvPr id="8199" name="Picture 14" descr="main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25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15"/>
          <p:cNvSpPr>
            <a:spLocks noChangeArrowheads="1"/>
          </p:cNvSpPr>
          <p:nvPr/>
        </p:nvSpPr>
        <p:spPr bwMode="auto">
          <a:xfrm>
            <a:off x="0" y="2357430"/>
            <a:ext cx="9144000" cy="1214446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solidFill>
              <a:srgbClr val="6699FF"/>
            </a:solidFill>
            <a:miter lim="800000"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重汽全新一代座椅（电控）设计方案</a:t>
            </a:r>
            <a:r>
              <a:rPr lang="en-US" altLang="zh-CN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01" name="Rectangle 16"/>
          <p:cNvSpPr>
            <a:spLocks noChangeArrowheads="1"/>
          </p:cNvSpPr>
          <p:nvPr/>
        </p:nvSpPr>
        <p:spPr bwMode="auto">
          <a:xfrm>
            <a:off x="1750219" y="4810093"/>
            <a:ext cx="5643562" cy="1504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en-US" altLang="ko-KR" sz="2800" dirty="0" smtClean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2022.03.17</a:t>
            </a:r>
            <a:endParaRPr lang="en-US" altLang="ko-KR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北京光华荣昌汽车部件有限公司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</p:txBody>
      </p:sp>
      <p:sp>
        <p:nvSpPr>
          <p:cNvPr id="10" name="文本框 1"/>
          <p:cNvSpPr txBox="1"/>
          <p:nvPr/>
        </p:nvSpPr>
        <p:spPr>
          <a:xfrm>
            <a:off x="1259632" y="4509120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zh-CN" altLang="en-US" dirty="0" smtClean="0"/>
              <a:t>编制：                                 审核：                           批准：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214282" y="190143"/>
            <a:ext cx="6376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一、总体介绍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670461"/>
              </p:ext>
            </p:extLst>
          </p:nvPr>
        </p:nvGraphicFramePr>
        <p:xfrm>
          <a:off x="180415" y="2060848"/>
          <a:ext cx="8792617" cy="3759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654"/>
                <a:gridCol w="392654"/>
                <a:gridCol w="392654"/>
                <a:gridCol w="392654"/>
                <a:gridCol w="392654"/>
                <a:gridCol w="392654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  <a:gridCol w="378629"/>
              </a:tblGrid>
              <a:tr h="34610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名称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图号</a:t>
                      </a:r>
                    </a:p>
                  </a:txBody>
                  <a:tcPr marL="0" marR="0" marT="0" marB="0" anchor="ctr"/>
                </a:tc>
                <a:tc gridSpan="20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配置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4610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升降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速降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减震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阻尼调节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前后调节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靠背调节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坐垫延伸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坐垫倾角调节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扶手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头枕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安全带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安全带高度调节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腰部支撑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通风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坐垫翻折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旋转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主动减震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档记忆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+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刷卡记忆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整车大屏控制</a:t>
                      </a:r>
                    </a:p>
                  </a:txBody>
                  <a:tcPr marL="0" marR="0" marT="0" marB="0" anchor="ctr"/>
                </a:tc>
              </a:tr>
              <a:tr h="346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驾驶员座椅总成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AZ16C251100006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气动升降行程</a:t>
                      </a:r>
                      <a:r>
                        <a:rPr lang="en-US" altLang="zh-CN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100mm</a:t>
                      </a:r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 smtClean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有（电控）</a:t>
                      </a:r>
                      <a:endParaRPr lang="zh-CN" altLang="en-US" sz="1100" b="0" i="0" u="none" strike="noStrike" dirty="0">
                        <a:solidFill>
                          <a:srgbClr val="9C0006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气囊减震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可变阻尼（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电控）</a:t>
                      </a:r>
                      <a:endParaRPr lang="zh-CN" altLang="en-US" sz="1100" b="0" i="0" u="none" strike="noStrike" dirty="0">
                        <a:solidFill>
                          <a:srgbClr val="9C0006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270mm（</a:t>
                      </a:r>
                      <a:r>
                        <a:rPr lang="zh-CN" alt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有（电控）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有（电控）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整体式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集成三点式安全带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四气袋腰托（电控）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</a:tr>
              <a:tr h="346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驾驶员座椅总成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AZ16C251100007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气动升降行程</a:t>
                      </a:r>
                      <a:r>
                        <a:rPr lang="en-US" altLang="zh-CN" sz="1100" b="0" i="0" u="none" strike="noStrike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100mm</a:t>
                      </a:r>
                      <a:r>
                        <a:rPr lang="zh-CN" alt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 smtClean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有（电控）</a:t>
                      </a:r>
                      <a:endParaRPr lang="zh-CN" altLang="en-US" sz="1100" b="0" i="0" u="none" strike="noStrike" dirty="0">
                        <a:solidFill>
                          <a:srgbClr val="9C0006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气囊减震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可变阻尼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270mm（</a:t>
                      </a:r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（电控）有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有（电控）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整体式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集成三点式安全带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四气袋腰托（电控）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</a:tr>
              <a:tr h="2595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驾驶员座椅总成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AZ16C251100008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气动升降行程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100mm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气囊减震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可变阻尼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270mm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右侧扶手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整体式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集成三点式安全带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四气袋腰托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202491" y="1002385"/>
            <a:ext cx="874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       </a:t>
            </a:r>
            <a:r>
              <a:rPr lang="zh-CN" altLang="en-US" dirty="0" smtClean="0"/>
              <a:t>此次座椅共分为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个座椅总成，皆为驾驶员座椅。其中</a:t>
            </a:r>
            <a:r>
              <a:rPr lang="en-US" altLang="zh-CN" dirty="0" smtClean="0"/>
              <a:t>06/07</a:t>
            </a:r>
            <a:r>
              <a:rPr lang="zh-CN" altLang="en-US" dirty="0" smtClean="0"/>
              <a:t>为电控座椅，差异为</a:t>
            </a:r>
            <a:r>
              <a:rPr lang="en-US" altLang="zh-CN" dirty="0" smtClean="0"/>
              <a:t>07</a:t>
            </a:r>
            <a:r>
              <a:rPr lang="zh-CN" altLang="en-US" dirty="0" smtClean="0"/>
              <a:t>是主动减震。</a:t>
            </a:r>
            <a:r>
              <a:rPr lang="en-US" altLang="zh-CN" dirty="0" smtClean="0"/>
              <a:t>08</a:t>
            </a:r>
            <a:r>
              <a:rPr lang="zh-CN" altLang="en-US" dirty="0" smtClean="0"/>
              <a:t>为普通座椅，但外观与</a:t>
            </a:r>
            <a:r>
              <a:rPr lang="en-US" altLang="zh-CN" dirty="0" smtClean="0"/>
              <a:t>06</a:t>
            </a:r>
            <a:r>
              <a:rPr lang="zh-CN" altLang="en-US" dirty="0" smtClean="0"/>
              <a:t>、</a:t>
            </a:r>
            <a:r>
              <a:rPr lang="en-US" altLang="zh-CN" dirty="0" smtClean="0"/>
              <a:t>07</a:t>
            </a:r>
            <a:r>
              <a:rPr lang="zh-CN" altLang="en-US" dirty="0" smtClean="0"/>
              <a:t>保持一致。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214282" y="190143"/>
            <a:ext cx="6376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二、具体介绍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0" y="764704"/>
            <a:ext cx="8712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/>
              <a:t>1</a:t>
            </a:r>
            <a:r>
              <a:rPr lang="zh-CN" altLang="en-US" sz="1600" b="1" dirty="0" smtClean="0"/>
              <a:t>、骨架平台</a:t>
            </a:r>
            <a:endParaRPr lang="en-US" altLang="zh-CN" sz="2400" b="1" dirty="0" smtClean="0"/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844649"/>
              </p:ext>
            </p:extLst>
          </p:nvPr>
        </p:nvGraphicFramePr>
        <p:xfrm>
          <a:off x="5580112" y="933981"/>
          <a:ext cx="2738211" cy="5319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产品" r:id="rId3" imgW="1436400" imgH="2791080" progId="CATIA.Product">
                  <p:link updateAutomatic="1"/>
                </p:oleObj>
              </mc:Choice>
              <mc:Fallback>
                <p:oleObj name="产品" r:id="rId3" imgW="1436400" imgH="279108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80112" y="933981"/>
                        <a:ext cx="2738211" cy="5319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07504" y="2854862"/>
            <a:ext cx="5801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①：功能满足点检：</a:t>
            </a:r>
            <a:r>
              <a:rPr lang="zh-CN" altLang="en-US" dirty="0" smtClean="0">
                <a:solidFill>
                  <a:srgbClr val="FF0000"/>
                </a:solidFill>
              </a:rPr>
              <a:t>不满足安全带高度调节和坐垫延伸。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②：优点：新平台，成本低。</a:t>
            </a:r>
            <a:endParaRPr lang="en-US" altLang="zh-CN" dirty="0" smtClean="0"/>
          </a:p>
          <a:p>
            <a:r>
              <a:rPr lang="zh-CN" altLang="en-US" dirty="0" smtClean="0"/>
              <a:t>       缺点：未开发完成，未经过市场验证。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886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214282" y="190143"/>
            <a:ext cx="6376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二、具体介绍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0" y="764704"/>
            <a:ext cx="8712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/>
              <a:t>2</a:t>
            </a:r>
            <a:r>
              <a:rPr lang="zh-CN" altLang="en-US" sz="1600" b="1" dirty="0" smtClean="0"/>
              <a:t>、外观造型</a:t>
            </a:r>
            <a:endParaRPr lang="en-US" altLang="zh-CN" sz="2400" b="1" dirty="0" smtClean="0"/>
          </a:p>
        </p:txBody>
      </p:sp>
      <p:pic>
        <p:nvPicPr>
          <p:cNvPr id="6" name="图片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277709"/>
            <a:ext cx="2808312" cy="454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/>
          <p:cNvSpPr txBox="1"/>
          <p:nvPr/>
        </p:nvSpPr>
        <p:spPr>
          <a:xfrm>
            <a:off x="55901" y="1484784"/>
            <a:ext cx="6734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      客户未指定整椅外观造型（泡沫和塑料件调节手柄）。并要求乙方，即我司自主设计。</a:t>
            </a:r>
            <a:r>
              <a:rPr lang="zh-CN" altLang="en-US" dirty="0" smtClean="0">
                <a:solidFill>
                  <a:srgbClr val="00B050"/>
                </a:solidFill>
              </a:rPr>
              <a:t>故可先与矿山车外观造型通用。并与客户开展交流，如客户不认可，再做更改。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31" y="2512641"/>
            <a:ext cx="5691482" cy="3066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69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214282" y="190143"/>
            <a:ext cx="6376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二、具体介绍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0" y="764704"/>
            <a:ext cx="8712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3</a:t>
            </a:r>
            <a:r>
              <a:rPr lang="zh-CN" altLang="en-US" sz="1600" b="1" dirty="0" smtClean="0"/>
              <a:t>、功能满足</a:t>
            </a:r>
            <a:endParaRPr lang="en-US" altLang="zh-CN" sz="2400" b="1" dirty="0" smtClean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099412"/>
              </p:ext>
            </p:extLst>
          </p:nvPr>
        </p:nvGraphicFramePr>
        <p:xfrm>
          <a:off x="214282" y="1277709"/>
          <a:ext cx="8551294" cy="435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271"/>
                <a:gridCol w="1616172"/>
                <a:gridCol w="2423429"/>
                <a:gridCol w="2013163"/>
                <a:gridCol w="1710259"/>
              </a:tblGrid>
              <a:tr h="354043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序号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功能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矿山车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全新一代（电控）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点检结果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6467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1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升降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机械气动或电控气动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机械气动或电控气动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2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速降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机械或电控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满足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3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减震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气囊减震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气囊减震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4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阻尼调节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机械或电控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满足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5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前后调节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6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靠背调节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满足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7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坐垫延伸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无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机械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不满足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8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坐垫倾角调节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满足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9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扶手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H6</a:t>
                      </a:r>
                      <a:r>
                        <a:rPr lang="zh-CN" altLang="en-US" sz="1100" dirty="0" smtClean="0"/>
                        <a:t>扶手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 smtClean="0"/>
                        <a:t>H6</a:t>
                      </a:r>
                      <a:r>
                        <a:rPr lang="zh-CN" altLang="en-US" sz="1100" dirty="0" smtClean="0"/>
                        <a:t>扶手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10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安全带高度调节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无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机械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不满足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11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腰部支撑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机械或电控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12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通风、加热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三挡调节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三挡调节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满足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13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主动减震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有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有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473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14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3</a:t>
                      </a:r>
                      <a:r>
                        <a:rPr lang="zh-CN" altLang="en-US" sz="1100" dirty="0" smtClean="0"/>
                        <a:t>档记忆</a:t>
                      </a:r>
                      <a:r>
                        <a:rPr lang="en-US" altLang="zh-CN" sz="1100" dirty="0" smtClean="0"/>
                        <a:t>+</a:t>
                      </a:r>
                      <a:r>
                        <a:rPr lang="zh-CN" altLang="en-US" sz="1100" dirty="0" smtClean="0"/>
                        <a:t>刷卡记忆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有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满足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5404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15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整车大屏控制</a:t>
                      </a:r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有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/>
                        <a:t>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/>
                        <a:t>满足</a:t>
                      </a:r>
                      <a:endParaRPr lang="zh-CN" altLang="en-US" sz="11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0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10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12" name="图片 1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图片 1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图片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4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光华荣昌</a:t>
            </a:r>
            <a:r>
              <a:rPr lang="zh-CN" altLang="en-US" sz="1600" b="1" dirty="0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集团</a:t>
            </a:r>
            <a:endParaRPr lang="en-US" altLang="zh-CN" sz="16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  <a:p>
            <a:pPr marL="0" indent="0">
              <a:lnSpc>
                <a:spcPts val="1484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GOLDRARE </a:t>
            </a:r>
            <a:r>
              <a:rPr lang="en-US" altLang="zh-CN" sz="1000" b="1" dirty="0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GROUP</a:t>
            </a:r>
            <a:endParaRPr lang="en-US" altLang="zh-CN" sz="10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BEIJING GOLDRARE AUTOMOBILE PARTS CO.,LTD.</a:t>
            </a: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xmlns="" id="{929F3AA2-2EFA-4EE6-955A-FB80F0C3D0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18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 smtClean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99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536</Words>
  <Application>Microsoft Office PowerPoint</Application>
  <PresentationFormat>全屏显示(4:3)</PresentationFormat>
  <Paragraphs>194</Paragraphs>
  <Slides>6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链接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8" baseType="lpstr">
      <vt:lpstr>Office 主题</vt:lpstr>
      <vt:lpstr>E:\李彦凯\2022-03-17 16_45_29\窄版矿山车V 2.0\seat assy.CATProduct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何旭东</cp:lastModifiedBy>
  <cp:revision>2068</cp:revision>
  <dcterms:created xsi:type="dcterms:W3CDTF">2013-01-09T01:05:00Z</dcterms:created>
  <dcterms:modified xsi:type="dcterms:W3CDTF">2022-03-18T10:34:28Z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93F411FAD96545669CE4EDEC038EB6D0</vt:lpwstr>
  </property>
  <property fmtid="{D5CDD505-2E9C-101B-9397-08002B2CF9AE}" pid="3" name="KSOProductBuildVer">
    <vt:lpwstr>2052-11.1.0.10397</vt:lpwstr>
  </property>
</Properties>
</file>