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2"/>
    <p:sldId id="274" r:id="rId3"/>
    <p:sldId id="275" r:id="rId4"/>
  </p:sldIdLst>
  <p:sldSz cx="12192000" cy="6858000"/>
  <p:notesSz cx="6735763" cy="98663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73"/>
          <p:cNvGraphicFramePr>
            <a:graphicFrameLocks noChangeAspect="1"/>
          </p:cNvGraphicFramePr>
          <p:nvPr/>
        </p:nvGraphicFramePr>
        <p:xfrm>
          <a:off x="0" y="-3175"/>
          <a:ext cx="121920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" name="Image" r:id="rId3" imgW="20320000" imgH="2298700" progId="">
                  <p:embed/>
                </p:oleObj>
              </mc:Choice>
              <mc:Fallback>
                <p:oleObj name="Image" r:id="rId3" imgW="20320000" imgH="2298700" progId="">
                  <p:embed/>
                  <p:pic>
                    <p:nvPicPr>
                      <p:cNvPr id="0" name="图片 1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3175"/>
                        <a:ext cx="121920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C:\Users\Administrator\Desktop\光华荣昌logo.jpg"/>
          <p:cNvPicPr>
            <a:picLocks noChangeAspect="1" noChangeArrowheads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029950" y="71438"/>
            <a:ext cx="108743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7891E-6601-49DA-916E-342643AD745B}" type="datetimeFigureOut">
              <a:rPr lang="zh-CN" altLang="en-US" smtClean="0"/>
              <a:t>2021/12/15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FC8B-A965-4A57-9B56-705B3D67AF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090" y="1369695"/>
            <a:ext cx="5241925" cy="41186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986633" y="1453485"/>
            <a:ext cx="5020310" cy="1449628"/>
          </a:xfrm>
          <a:prstGeom prst="rect">
            <a:avLst/>
          </a:prstGeom>
          <a:noFill/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方案一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、主驾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支腿遮蔽左侧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采用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PP+PVC 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；</a:t>
            </a:r>
            <a:endParaRPr lang="zh-CN" altLang="en-US" sz="105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、采用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个卡扣连接，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、大小：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460*5.0*214</a:t>
            </a: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、成本约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30.8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元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、模具费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10000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元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开模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周期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天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，样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件周期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天，</a:t>
            </a:r>
            <a:endParaRPr lang="zh-CN" altLang="en-US" sz="105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5"/>
          <p:cNvSpPr>
            <a:spLocks noChangeArrowheads="1"/>
          </p:cNvSpPr>
          <p:nvPr/>
        </p:nvSpPr>
        <p:spPr bwMode="auto">
          <a:xfrm>
            <a:off x="218440" y="105411"/>
            <a:ext cx="5724526" cy="5530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0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  </a:t>
            </a:r>
            <a:r>
              <a:rPr lang="zh-CN" altLang="en-US" sz="20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副</a:t>
            </a:r>
            <a:r>
              <a:rPr lang="zh-CN" sz="20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驾支腿遮挡方案</a:t>
            </a:r>
            <a:r>
              <a:rPr lang="en-US" altLang="zh-CN" sz="1600" dirty="0" smtClean="0">
                <a:latin typeface="华文宋体" panose="02010600040101010101" pitchFamily="2" charset="-122"/>
                <a:ea typeface="华文宋体" panose="02010600040101010101" pitchFamily="2" charset="-122"/>
              </a:rPr>
              <a:t>      </a:t>
            </a:r>
            <a:endParaRPr lang="en-US" altLang="zh-CN" sz="16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54" y="1548856"/>
            <a:ext cx="5211445" cy="419227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939009" y="1021275"/>
            <a:ext cx="5020310" cy="1449628"/>
          </a:xfrm>
          <a:prstGeom prst="rect">
            <a:avLst/>
          </a:prstGeom>
          <a:noFill/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方案一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、副驾支腿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左侧遮蔽采用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PP+PVC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；</a:t>
            </a:r>
            <a:endParaRPr lang="zh-CN" altLang="en-US" sz="105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、采用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个卡扣连接，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大小：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532*5.0*240</a:t>
            </a: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、成本约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33.5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元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、模具费</a:t>
            </a:r>
            <a:r>
              <a:rPr lang="en-US" altLang="zh-CN" sz="1050" dirty="0" smtClean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元</a:t>
            </a:r>
            <a:endParaRPr lang="en-US" altLang="zh-CN" sz="105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1050" dirty="0"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、开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模周期</a:t>
            </a:r>
            <a:r>
              <a:rPr lang="en-US" altLang="zh-CN" sz="1050" dirty="0"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天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altLang="en-US" sz="1050" dirty="0">
                <a:latin typeface="微软雅黑" panose="020B0503020204020204" charset="-122"/>
                <a:ea typeface="微软雅黑" panose="020B0503020204020204" charset="-122"/>
              </a:rPr>
              <a:t>样件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周期</a:t>
            </a:r>
            <a:r>
              <a:rPr lang="en-US" altLang="zh-CN" sz="1050" dirty="0"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1050" dirty="0" smtClean="0">
                <a:latin typeface="微软雅黑" panose="020B0503020204020204" charset="-122"/>
                <a:ea typeface="微软雅黑" panose="020B0503020204020204" charset="-122"/>
              </a:rPr>
              <a:t>天</a:t>
            </a:r>
            <a:endParaRPr lang="en-US" altLang="zh-CN" sz="1050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5"/>
          <p:cNvSpPr>
            <a:spLocks noChangeArrowheads="1"/>
          </p:cNvSpPr>
          <p:nvPr/>
        </p:nvSpPr>
        <p:spPr bwMode="auto">
          <a:xfrm>
            <a:off x="218440" y="105411"/>
            <a:ext cx="5724526" cy="5530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0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  </a:t>
            </a:r>
            <a:r>
              <a:rPr lang="zh-CN" altLang="en-US" sz="20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支腿增加遮挡成本合计</a:t>
            </a:r>
            <a:r>
              <a:rPr lang="en-US" altLang="zh-CN" sz="1600" dirty="0" smtClean="0">
                <a:latin typeface="华文宋体" panose="02010600040101010101" pitchFamily="2" charset="-122"/>
                <a:ea typeface="华文宋体" panose="02010600040101010101" pitchFamily="2" charset="-122"/>
              </a:rPr>
              <a:t>      </a:t>
            </a:r>
            <a:endParaRPr lang="en-US" altLang="zh-CN" sz="16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66712" y="805615"/>
            <a:ext cx="877163" cy="4381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</a:rPr>
              <a:t>方案一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9992052"/>
              </p:ext>
            </p:extLst>
          </p:nvPr>
        </p:nvGraphicFramePr>
        <p:xfrm>
          <a:off x="766712" y="1278197"/>
          <a:ext cx="9610096" cy="1361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9064981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536515857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195610430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2979488044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3066809506"/>
                    </a:ext>
                  </a:extLst>
                </a:gridCol>
                <a:gridCol w="1131874">
                  <a:extLst>
                    <a:ext uri="{9D8B030D-6E8A-4147-A177-3AD203B41FA5}">
                      <a16:colId xmlns:a16="http://schemas.microsoft.com/office/drawing/2014/main" val="2199761734"/>
                    </a:ext>
                  </a:extLst>
                </a:gridCol>
              </a:tblGrid>
              <a:tr h="3167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序号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项目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模具费（元）</a:t>
                      </a:r>
                      <a:endParaRPr lang="zh-CN" altLang="en-US" sz="105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PVC</a:t>
                      </a: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成本（元）</a:t>
                      </a:r>
                    </a:p>
                    <a:p>
                      <a:pPr algn="ctr">
                        <a:buNone/>
                      </a:pPr>
                      <a:endParaRPr lang="zh-CN" altLang="en-US" sz="105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PP</a:t>
                      </a: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板（元）</a:t>
                      </a:r>
                      <a:endParaRPr lang="en-US" altLang="zh-CN" sz="1050" b="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dirty="0" smtClean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t1.0mm</a:t>
                      </a:r>
                      <a:endParaRPr lang="zh-CN" altLang="en-US" sz="1050" b="0" dirty="0" smtClean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裁剪（元）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7</a:t>
                      </a: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个卡钉</a:t>
                      </a:r>
                      <a:r>
                        <a:rPr lang="en-US" altLang="zh-CN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+</a:t>
                      </a: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人工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成本合计（元）</a:t>
                      </a:r>
                      <a:endParaRPr lang="zh-CN" altLang="en-US" sz="105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主驾支</a:t>
                      </a: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腿遮蔽（</a:t>
                      </a: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PP</a:t>
                      </a: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板</a:t>
                      </a: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+PVC</a:t>
                      </a: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）</a:t>
                      </a:r>
                      <a:endParaRPr lang="zh-CN" alt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10000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10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9.5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2.8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8.5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30.8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副驾支腿遮蔽（</a:t>
                      </a: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PP</a:t>
                      </a: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板</a:t>
                      </a: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+PVC</a:t>
                      </a:r>
                      <a:r>
                        <a:rPr lang="zh-CN" alt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）</a:t>
                      </a:r>
                      <a:endParaRPr lang="zh-CN" alt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11</a:t>
                      </a:r>
                      <a:endParaRPr 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10.5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3</a:t>
                      </a:r>
                      <a:endParaRPr 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9</a:t>
                      </a:r>
                      <a:endParaRPr 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33.5</a:t>
                      </a:r>
                      <a:endParaRPr 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741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050" dirty="0">
                          <a:latin typeface="微软雅黑" panose="020B0503020204020204" charset="-122"/>
                          <a:ea typeface="微软雅黑" panose="020B0503020204020204" charset="-122"/>
                        </a:rPr>
                        <a:t>合计</a:t>
                      </a:r>
                      <a:endParaRPr lang="zh-CN" altLang="en-US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5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64.3</a:t>
                      </a:r>
                      <a:endParaRPr lang="en-US" altLang="zh-CN" sz="105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8acb06a4-9e2e-483b-b901-eff3677c3f81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191</Words>
  <Application>Microsoft Office PowerPoint</Application>
  <PresentationFormat>宽屏</PresentationFormat>
  <Paragraphs>41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华文宋体</vt:lpstr>
      <vt:lpstr>宋体</vt:lpstr>
      <vt:lpstr>微软雅黑</vt:lpstr>
      <vt:lpstr>Arial</vt:lpstr>
      <vt:lpstr>Calibri</vt:lpstr>
      <vt:lpstr>Calibri Light</vt:lpstr>
      <vt:lpstr>Office 主题</vt:lpstr>
      <vt:lpstr>Image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Administrator</cp:lastModifiedBy>
  <cp:revision>163</cp:revision>
  <cp:lastPrinted>2021-11-29T01:14:59Z</cp:lastPrinted>
  <dcterms:created xsi:type="dcterms:W3CDTF">2020-04-29T12:42:00Z</dcterms:created>
  <dcterms:modified xsi:type="dcterms:W3CDTF">2021-12-15T03:39:02Z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17A9DB26DE4A47BC8A9FF34DE15C30AF</vt:lpwstr>
  </property>
</Properties>
</file>