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81" r:id="rId2"/>
    <p:sldMasterId id="2147483693" r:id="rId3"/>
    <p:sldMasterId id="2147483697" r:id="rId4"/>
    <p:sldMasterId id="2147483709" r:id="rId5"/>
  </p:sldMasterIdLst>
  <p:notesMasterIdLst>
    <p:notesMasterId r:id="rId22"/>
  </p:notesMasterIdLst>
  <p:sldIdLst>
    <p:sldId id="258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7" r:id="rId21"/>
  </p:sldIdLst>
  <p:sldSz cx="9144000" cy="6858000" type="screen4x3"/>
  <p:notesSz cx="6805613" cy="9939338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王巍" initials="王巍" lastIdx="1" clrIdx="0">
    <p:extLst>
      <p:ext uri="{19B8F6BF-5375-455C-9EA6-DF929625EA0E}">
        <p15:presenceInfo xmlns:p15="http://schemas.microsoft.com/office/powerpoint/2012/main" userId="S-1-5-21-742794359-392518687-2599105205-1890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8603FDC-E32A-4AB5-989C-0864C3EAD2B8}" styleName="主题样式 2 - 强调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86375" autoAdjust="0"/>
  </p:normalViewPr>
  <p:slideViewPr>
    <p:cSldViewPr>
      <p:cViewPr varScale="1">
        <p:scale>
          <a:sx n="74" d="100"/>
          <a:sy n="74" d="100"/>
        </p:scale>
        <p:origin x="130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C4A77-D107-4DD0-BBDB-64D9F5E3B15A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D2E086-10F7-4A06-AF26-513EFAFB10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3213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CB593E-9C63-471A-9F4A-1ACB36F9C5AB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  <p:extLst>
      <p:ext uri="{BB962C8B-B14F-4D97-AF65-F5344CB8AC3E}">
        <p14:creationId xmlns:p14="http://schemas.microsoft.com/office/powerpoint/2010/main" val="3497703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1EF2DBF-1D35-4615-B80F-6698FEB3B559}" type="slidenum">
              <a:rPr lang="en-US" altLang="zh-CN" sz="1200" b="0">
                <a:solidFill>
                  <a:schemeClr val="tx1"/>
                </a:solidFill>
              </a:rPr>
              <a:pPr eaLnBrk="1" hangingPunct="1"/>
              <a:t>12</a:t>
            </a:fld>
            <a:endParaRPr lang="en-US" altLang="zh-CN" sz="1200" b="0">
              <a:solidFill>
                <a:schemeClr val="tx1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zh-C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7490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B635AC6-D4CB-4519-B605-57D58BE8AF94}" type="slidenum">
              <a:rPr lang="en-US" altLang="zh-CN" sz="1200" b="0">
                <a:solidFill>
                  <a:schemeClr val="tx1"/>
                </a:solidFill>
              </a:rPr>
              <a:pPr eaLnBrk="1" hangingPunct="1"/>
              <a:t>13</a:t>
            </a:fld>
            <a:endParaRPr lang="en-US" altLang="zh-CN" sz="1200" b="0">
              <a:solidFill>
                <a:schemeClr val="tx1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zh-C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320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CB49795D-0AA5-4082-980C-34C9DACD5EC8}" type="slidenum">
              <a:rPr lang="en-US" altLang="zh-CN" sz="1200" b="0">
                <a:solidFill>
                  <a:schemeClr val="tx1"/>
                </a:solidFill>
              </a:rPr>
              <a:pPr eaLnBrk="1" hangingPunct="1"/>
              <a:t>3</a:t>
            </a:fld>
            <a:endParaRPr lang="en-US" altLang="zh-CN" sz="1200" b="0">
              <a:solidFill>
                <a:schemeClr val="tx1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zh-C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065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928D32D-6B28-4978-A627-830D1598EBD4}" type="slidenum">
              <a:rPr lang="en-US" altLang="zh-CN" sz="1200" b="0">
                <a:solidFill>
                  <a:schemeClr val="tx1"/>
                </a:solidFill>
              </a:rPr>
              <a:pPr eaLnBrk="1" hangingPunct="1"/>
              <a:t>4</a:t>
            </a:fld>
            <a:endParaRPr lang="en-US" altLang="zh-CN" sz="1200" b="0">
              <a:solidFill>
                <a:schemeClr val="tx1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zh-C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395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FA4E17B-1DBA-4B63-8AD7-65D3D042401E}" type="slidenum">
              <a:rPr lang="en-US" altLang="zh-CN" sz="1200" b="0">
                <a:solidFill>
                  <a:schemeClr val="tx1"/>
                </a:solidFill>
              </a:rPr>
              <a:pPr eaLnBrk="1" hangingPunct="1"/>
              <a:t>5</a:t>
            </a:fld>
            <a:endParaRPr lang="en-US" altLang="zh-CN" sz="1200" b="0">
              <a:solidFill>
                <a:schemeClr val="tx1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zh-C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0814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C0B78312-3728-456B-9207-B3A67601E652}" type="slidenum">
              <a:rPr lang="en-US" altLang="zh-CN" sz="1200" b="0">
                <a:solidFill>
                  <a:schemeClr val="tx1"/>
                </a:solidFill>
              </a:rPr>
              <a:pPr eaLnBrk="1" hangingPunct="1"/>
              <a:t>6</a:t>
            </a:fld>
            <a:endParaRPr lang="en-US" altLang="zh-CN" sz="1200" b="0">
              <a:solidFill>
                <a:schemeClr val="tx1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zh-C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699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3A05E48-F541-4A63-B0FA-D7197406D7AF}" type="slidenum">
              <a:rPr lang="en-US" altLang="zh-CN" sz="1200" b="0">
                <a:solidFill>
                  <a:schemeClr val="tx1"/>
                </a:solidFill>
              </a:rPr>
              <a:pPr eaLnBrk="1" hangingPunct="1"/>
              <a:t>7</a:t>
            </a:fld>
            <a:endParaRPr lang="en-US" altLang="zh-CN" sz="1200" b="0">
              <a:solidFill>
                <a:schemeClr val="tx1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zh-C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0103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5D7EC07-FE5F-4F5F-9273-9B3AA090A797}" type="slidenum">
              <a:rPr lang="en-US" altLang="zh-CN" sz="1200" b="0">
                <a:solidFill>
                  <a:schemeClr val="tx1"/>
                </a:solidFill>
              </a:rPr>
              <a:pPr eaLnBrk="1" hangingPunct="1"/>
              <a:t>8</a:t>
            </a:fld>
            <a:endParaRPr lang="en-US" altLang="zh-CN" sz="1200" b="0">
              <a:solidFill>
                <a:schemeClr val="tx1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zh-C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7127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505164C2-5E73-4ADE-8910-BAC0AB03B0F7}" type="slidenum">
              <a:rPr lang="en-US" altLang="zh-CN" sz="1200" b="0">
                <a:solidFill>
                  <a:schemeClr val="tx1"/>
                </a:solidFill>
              </a:rPr>
              <a:pPr eaLnBrk="1" hangingPunct="1"/>
              <a:t>10</a:t>
            </a:fld>
            <a:endParaRPr lang="en-US" altLang="zh-CN" sz="1200" b="0">
              <a:solidFill>
                <a:schemeClr val="tx1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zh-C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078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22A66E5-C24A-4A2B-A7D0-983BAED2BB67}" type="slidenum">
              <a:rPr lang="en-US" altLang="zh-CN" sz="1200" b="0">
                <a:solidFill>
                  <a:schemeClr val="tx1"/>
                </a:solidFill>
              </a:rPr>
              <a:pPr eaLnBrk="1" hangingPunct="1"/>
              <a:t>11</a:t>
            </a:fld>
            <a:endParaRPr lang="en-US" altLang="zh-CN" sz="1200" b="0">
              <a:solidFill>
                <a:schemeClr val="tx1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zh-C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386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首页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152128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000" b="1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747593"/>
            <a:ext cx="6400800" cy="156172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tabLst>
                <a:tab pos="2063750" algn="l"/>
              </a:tabLst>
              <a:defRPr sz="2400" baseline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 smtClean="0"/>
              <a:t>单击此处添加单位、汇报人、汇报日期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27B3A-D41E-4333-AEE8-6D7F470D70CD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>
          <a:xfrm>
            <a:off x="6215074" y="6572272"/>
            <a:ext cx="2143140" cy="285728"/>
          </a:xfrm>
        </p:spPr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×××</a:t>
            </a:r>
            <a:endParaRPr lang="zh-CN" alt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空白页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054E-D09A-45E8-9EE7-CE59797B44EA}" type="datetime1">
              <a:rPr lang="zh-CN" altLang="en-US" smtClean="0"/>
              <a:pPr/>
              <a:t>2020/5/17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×××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457200" y="692697"/>
            <a:ext cx="8229600" cy="724942"/>
          </a:xfrm>
          <a:prstGeom prst="rect">
            <a:avLst/>
          </a:prstGeom>
        </p:spPr>
        <p:txBody>
          <a:bodyPr/>
          <a:lstStyle>
            <a:lvl1pPr>
              <a:defRPr sz="3600" b="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11" name="SmartArt 占位符 10"/>
          <p:cNvSpPr>
            <a:spLocks noGrp="1"/>
          </p:cNvSpPr>
          <p:nvPr>
            <p:ph type="dgm" sz="quarter" idx="13" hasCustomPrompt="1"/>
          </p:nvPr>
        </p:nvSpPr>
        <p:spPr>
          <a:xfrm>
            <a:off x="468313" y="1557338"/>
            <a:ext cx="8207375" cy="4679950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buNone/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dirty="0" smtClean="0"/>
              <a:t>单击此处添加</a:t>
            </a:r>
            <a:r>
              <a:rPr lang="en-US" altLang="zh-CN" dirty="0" err="1" smtClean="0"/>
              <a:t>SmartArt</a:t>
            </a:r>
            <a:r>
              <a:rPr lang="zh-CN" altLang="en-US" dirty="0" smtClean="0"/>
              <a:t>图形</a:t>
            </a:r>
            <a:endParaRPr lang="zh-CN" alt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67544" y="2492896"/>
            <a:ext cx="8229600" cy="1143000"/>
          </a:xfrm>
          <a:prstGeom prst="rect">
            <a:avLst/>
          </a:prstGeom>
        </p:spPr>
        <p:txBody>
          <a:bodyPr anchor="ctr"/>
          <a:lstStyle>
            <a:lvl1pPr>
              <a:defRPr lang="zh-CN" altLang="en-US" sz="4400" b="1" kern="1200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dirty="0" smtClean="0"/>
              <a:t>单击此处编辑结束用语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83E7E-BE5A-4E23-AF5D-338FAFCA88ED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×××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7087118"/>
      </p:ext>
    </p:extLst>
  </p:cSld>
  <p:clrMapOvr>
    <a:masterClrMapping/>
  </p:clrMapOvr>
  <p:transition>
    <p:blinds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9233634"/>
      </p:ext>
    </p:extLst>
  </p:cSld>
  <p:clrMapOvr>
    <a:masterClrMapping/>
  </p:clrMapOvr>
  <p:transition>
    <p:blinds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1550076"/>
      </p:ext>
    </p:extLst>
  </p:cSld>
  <p:clrMapOvr>
    <a:masterClrMapping/>
  </p:clrMapOvr>
  <p:transition>
    <p:blinds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1859849"/>
      </p:ext>
    </p:extLst>
  </p:cSld>
  <p:clrMapOvr>
    <a:masterClrMapping/>
  </p:clrMapOvr>
  <p:transition>
    <p:blinds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9182156"/>
      </p:ext>
    </p:extLst>
  </p:cSld>
  <p:clrMapOvr>
    <a:masterClrMapping/>
  </p:clrMapOvr>
  <p:transition>
    <p:blinds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0759715"/>
      </p:ext>
    </p:extLst>
  </p:cSld>
  <p:clrMapOvr>
    <a:masterClrMapping/>
  </p:clrMapOvr>
  <p:transition>
    <p:blinds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7990450"/>
      </p:ext>
    </p:extLst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57200" y="692697"/>
            <a:ext cx="8229600" cy="72494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dirty="0" smtClean="0"/>
              <a:t>单击此处添加目录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8597-3AE0-4196-AF5F-C182F2F6CD6C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×××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</p:nvPr>
        </p:nvSpPr>
        <p:spPr>
          <a:xfrm>
            <a:off x="1785918" y="1557338"/>
            <a:ext cx="5786478" cy="4608512"/>
          </a:xfrm>
          <a:prstGeom prst="rect">
            <a:avLst/>
          </a:prstGeom>
        </p:spPr>
        <p:txBody>
          <a:bodyPr/>
          <a:lstStyle>
            <a:lvl1pPr marL="571500" indent="-571500">
              <a:lnSpc>
                <a:spcPct val="125000"/>
              </a:lnSpc>
              <a:spcBef>
                <a:spcPts val="0"/>
              </a:spcBef>
              <a:buFont typeface="+mj-ea"/>
              <a:buAutoNum type="ea1JpnChsDbPeriod"/>
              <a:defRPr sz="28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 marL="971550" indent="-514350">
              <a:lnSpc>
                <a:spcPct val="125000"/>
              </a:lnSpc>
              <a:spcBef>
                <a:spcPts val="0"/>
              </a:spcBef>
              <a:buFont typeface="+mj-ea"/>
              <a:buAutoNum type="ea1JpnChsDbPeriod"/>
              <a:defRPr sz="24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2pPr>
            <a:lvl3pPr marL="1428750" indent="-514350">
              <a:lnSpc>
                <a:spcPct val="125000"/>
              </a:lnSpc>
              <a:spcBef>
                <a:spcPts val="0"/>
              </a:spcBef>
              <a:buFont typeface="+mj-ea"/>
              <a:buAutoNum type="ea1JpnChsDbPeriod"/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3pPr>
            <a:lvl4pPr>
              <a:lnSpc>
                <a:spcPct val="125000"/>
              </a:lnSpc>
              <a:spcBef>
                <a:spcPts val="0"/>
              </a:spcBef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4pPr>
            <a:lvl5pPr>
              <a:lnSpc>
                <a:spcPct val="125000"/>
              </a:lnSpc>
              <a:spcBef>
                <a:spcPts val="0"/>
              </a:spcBef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2394549"/>
      </p:ext>
    </p:extLst>
  </p:cSld>
  <p:clrMapOvr>
    <a:masterClrMapping/>
  </p:clrMapOvr>
  <p:transition>
    <p:blinds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0198528"/>
      </p:ext>
    </p:extLst>
  </p:cSld>
  <p:clrMapOvr>
    <a:masterClrMapping/>
  </p:clrMapOvr>
  <p:transition>
    <p:blinds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8675047"/>
      </p:ext>
    </p:extLst>
  </p:cSld>
  <p:clrMapOvr>
    <a:masterClrMapping/>
  </p:clrMapOvr>
  <p:transition>
    <p:blinds dir="vert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4463700"/>
      </p:ext>
    </p:extLst>
  </p:cSld>
  <p:clrMapOvr>
    <a:masterClrMapping/>
  </p:clrMapOvr>
  <p:transition>
    <p:blinds dir="vert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7" y="585216"/>
            <a:ext cx="7290054" cy="1499616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177503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06273-BC44-4780-933F-BD7ED77A7843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9D98-2D48-4C18-9D48-C11CB702B19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06273-BC44-4780-933F-BD7ED77A7843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9D98-2D48-4C18-9D48-C11CB702B19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06273-BC44-4780-933F-BD7ED77A7843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9D98-2D48-4C18-9D48-C11CB702B19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06273-BC44-4780-933F-BD7ED77A7843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9D98-2D48-4C18-9D48-C11CB702B19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06273-BC44-4780-933F-BD7ED77A7843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9D98-2D48-4C18-9D48-C11CB702B19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章节标题页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722313" y="2564905"/>
            <a:ext cx="7772400" cy="1362075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all">
                <a:solidFill>
                  <a:srgbClr val="002060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 smtClean="0"/>
              <a:t>单击此处编辑章节标题样式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25B9-8149-448C-BA41-54BEAFC7CCD1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×××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06273-BC44-4780-933F-BD7ED77A7843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9D98-2D48-4C18-9D48-C11CB702B19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06273-BC44-4780-933F-BD7ED77A7843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9D98-2D48-4C18-9D48-C11CB702B19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06273-BC44-4780-933F-BD7ED77A7843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9D98-2D48-4C18-9D48-C11CB702B19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06273-BC44-4780-933F-BD7ED77A7843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9D98-2D48-4C18-9D48-C11CB702B19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06273-BC44-4780-933F-BD7ED77A7843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9D98-2D48-4C18-9D48-C11CB702B19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06273-BC44-4780-933F-BD7ED77A7843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9D98-2D48-4C18-9D48-C11CB702B19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录页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57200" y="692697"/>
            <a:ext cx="8229600" cy="72494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dirty="0" smtClean="0"/>
              <a:t>单击此处添加目录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8597-3AE0-4196-AF5F-C182F2F6CD6C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×××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</p:nvPr>
        </p:nvSpPr>
        <p:spPr>
          <a:xfrm>
            <a:off x="1785918" y="1557338"/>
            <a:ext cx="5786478" cy="4608512"/>
          </a:xfrm>
          <a:prstGeom prst="rect">
            <a:avLst/>
          </a:prstGeom>
        </p:spPr>
        <p:txBody>
          <a:bodyPr/>
          <a:lstStyle>
            <a:lvl1pPr marL="571500" indent="-571500">
              <a:lnSpc>
                <a:spcPct val="125000"/>
              </a:lnSpc>
              <a:spcBef>
                <a:spcPts val="0"/>
              </a:spcBef>
              <a:buFont typeface="+mj-ea"/>
              <a:buAutoNum type="ea1JpnChsDbPeriod"/>
              <a:defRPr sz="28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 marL="971550" indent="-514350">
              <a:lnSpc>
                <a:spcPct val="125000"/>
              </a:lnSpc>
              <a:spcBef>
                <a:spcPts val="0"/>
              </a:spcBef>
              <a:buFont typeface="+mj-ea"/>
              <a:buAutoNum type="ea1JpnChsDbPeriod"/>
              <a:defRPr sz="24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2pPr>
            <a:lvl3pPr marL="1428750" indent="-514350">
              <a:lnSpc>
                <a:spcPct val="125000"/>
              </a:lnSpc>
              <a:spcBef>
                <a:spcPts val="0"/>
              </a:spcBef>
              <a:buFont typeface="+mj-ea"/>
              <a:buAutoNum type="ea1JpnChsDbPeriod"/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3pPr>
            <a:lvl4pPr>
              <a:lnSpc>
                <a:spcPct val="125000"/>
              </a:lnSpc>
              <a:spcBef>
                <a:spcPts val="0"/>
              </a:spcBef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4pPr>
            <a:lvl5pPr>
              <a:lnSpc>
                <a:spcPct val="125000"/>
              </a:lnSpc>
              <a:spcBef>
                <a:spcPts val="0"/>
              </a:spcBef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</p:txBody>
      </p:sp>
    </p:spTree>
    <p:extLst>
      <p:ext uri="{BB962C8B-B14F-4D97-AF65-F5344CB8AC3E}">
        <p14:creationId xmlns:p14="http://schemas.microsoft.com/office/powerpoint/2010/main" val="128763578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首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152128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000" b="1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4747593"/>
            <a:ext cx="6400800" cy="156172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tabLst>
                <a:tab pos="2063750" algn="l"/>
              </a:tabLst>
              <a:defRPr sz="2400" baseline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92697"/>
            <a:ext cx="8229600" cy="72494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</p:nvPr>
        </p:nvSpPr>
        <p:spPr>
          <a:xfrm>
            <a:off x="1785918" y="1557338"/>
            <a:ext cx="5786478" cy="4608512"/>
          </a:xfrm>
          <a:prstGeom prst="rect">
            <a:avLst/>
          </a:prstGeom>
        </p:spPr>
        <p:txBody>
          <a:bodyPr/>
          <a:lstStyle>
            <a:lvl1pPr marL="571500" indent="-571500">
              <a:lnSpc>
                <a:spcPct val="125000"/>
              </a:lnSpc>
              <a:spcBef>
                <a:spcPts val="0"/>
              </a:spcBef>
              <a:buFont typeface="+mj-ea"/>
              <a:buAutoNum type="ea1JpnChsDbPeriod"/>
              <a:defRPr sz="28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 marL="971550" indent="-514350">
              <a:lnSpc>
                <a:spcPct val="125000"/>
              </a:lnSpc>
              <a:spcBef>
                <a:spcPts val="0"/>
              </a:spcBef>
              <a:buFont typeface="+mj-ea"/>
              <a:buAutoNum type="ea1JpnChsDbPeriod"/>
              <a:defRPr sz="24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2pPr>
            <a:lvl3pPr marL="1428750" indent="-514350">
              <a:lnSpc>
                <a:spcPct val="125000"/>
              </a:lnSpc>
              <a:spcBef>
                <a:spcPts val="0"/>
              </a:spcBef>
              <a:buFont typeface="+mj-ea"/>
              <a:buAutoNum type="ea1JpnChsDbPeriod"/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3pPr>
            <a:lvl4pPr>
              <a:lnSpc>
                <a:spcPct val="125000"/>
              </a:lnSpc>
              <a:spcBef>
                <a:spcPts val="0"/>
              </a:spcBef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4pPr>
            <a:lvl5pPr>
              <a:lnSpc>
                <a:spcPct val="125000"/>
              </a:lnSpc>
              <a:spcBef>
                <a:spcPts val="0"/>
              </a:spcBef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3894084" y="0"/>
            <a:ext cx="186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800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汇报人：黄勇</a:t>
            </a:r>
            <a:endParaRPr lang="zh-CN" altLang="en-US" sz="1800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灯片编号占位符 5"/>
          <p:cNvSpPr>
            <a:spLocks/>
          </p:cNvSpPr>
          <p:nvPr userDrawn="1"/>
        </p:nvSpPr>
        <p:spPr bwMode="auto">
          <a:xfrm>
            <a:off x="3635375" y="6580188"/>
            <a:ext cx="23050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kumimoji="0" lang="zh-CN" altLang="en-US" sz="1600" dirty="0">
                <a:solidFill>
                  <a:srgbClr val="FFFF00"/>
                </a:solidFill>
                <a:ea typeface="微软雅黑" pitchFamily="34" charset="-122"/>
              </a:rPr>
              <a:t>第</a:t>
            </a:r>
            <a:fld id="{A36B0E08-D657-45CD-B2F6-D57880DCD64A}" type="slidenum">
              <a:rPr kumimoji="0" lang="zh-CN" altLang="en-US" sz="1600">
                <a:solidFill>
                  <a:srgbClr val="FFFF00"/>
                </a:solidFill>
                <a:ea typeface="微软雅黑" pitchFamily="34" charset="-122"/>
              </a:rPr>
              <a:pPr algn="ctr">
                <a:defRPr/>
              </a:pPr>
              <a:t>‹#›</a:t>
            </a:fld>
            <a:r>
              <a:rPr kumimoji="0" lang="zh-CN" altLang="en-US" sz="1600" dirty="0">
                <a:solidFill>
                  <a:srgbClr val="FFFF00"/>
                </a:solidFill>
                <a:ea typeface="微软雅黑" pitchFamily="34" charset="-122"/>
              </a:rPr>
              <a:t>页</a:t>
            </a:r>
            <a:r>
              <a:rPr kumimoji="0" lang="en-US" altLang="zh-CN" sz="1600" dirty="0">
                <a:solidFill>
                  <a:srgbClr val="FFFF00"/>
                </a:solidFill>
                <a:ea typeface="微软雅黑" pitchFamily="34" charset="-122"/>
              </a:rPr>
              <a:t>/</a:t>
            </a:r>
            <a:r>
              <a:rPr kumimoji="0" lang="zh-CN" altLang="en-US" sz="1600" dirty="0" smtClean="0">
                <a:solidFill>
                  <a:schemeClr val="bg1"/>
                </a:solidFill>
                <a:ea typeface="微软雅黑" pitchFamily="34" charset="-122"/>
              </a:rPr>
              <a:t>共</a:t>
            </a:r>
            <a:r>
              <a:rPr kumimoji="0" lang="en-US" altLang="zh-CN" sz="1600" dirty="0" smtClean="0">
                <a:solidFill>
                  <a:schemeClr val="bg1"/>
                </a:solidFill>
                <a:ea typeface="微软雅黑" pitchFamily="34" charset="-122"/>
              </a:rPr>
              <a:t>8</a:t>
            </a:r>
            <a:r>
              <a:rPr kumimoji="0" lang="zh-CN" altLang="en-US" sz="1600" dirty="0" smtClean="0">
                <a:solidFill>
                  <a:schemeClr val="bg1"/>
                </a:solidFill>
                <a:ea typeface="微软雅黑" pitchFamily="34" charset="-122"/>
              </a:rPr>
              <a:t>页</a:t>
            </a:r>
            <a:endParaRPr kumimoji="0" lang="zh-CN" altLang="en-US" sz="1600" dirty="0">
              <a:solidFill>
                <a:schemeClr val="bg1"/>
              </a:solidFill>
              <a:ea typeface="微软雅黑" pitchFamily="34" charset="-122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正文空白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457200" y="692697"/>
            <a:ext cx="8229600" cy="72494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4"/>
          </p:nvPr>
        </p:nvSpPr>
        <p:spPr>
          <a:xfrm>
            <a:off x="468313" y="1628775"/>
            <a:ext cx="8207375" cy="4537075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8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>
              <a:lnSpc>
                <a:spcPct val="125000"/>
              </a:lnSpc>
              <a:spcBef>
                <a:spcPts val="0"/>
              </a:spcBef>
              <a:defRPr sz="24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2pPr>
            <a:lvl3pPr>
              <a:lnSpc>
                <a:spcPct val="125000"/>
              </a:lnSpc>
              <a:spcBef>
                <a:spcPts val="0"/>
              </a:spcBef>
              <a:defRPr sz="20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3pPr>
            <a:lvl4pPr>
              <a:lnSpc>
                <a:spcPct val="125000"/>
              </a:lnSpc>
              <a:spcBef>
                <a:spcPts val="0"/>
              </a:spcBef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4pPr>
            <a:lvl5pPr>
              <a:lnSpc>
                <a:spcPct val="125000"/>
              </a:lnSpc>
              <a:spcBef>
                <a:spcPts val="0"/>
              </a:spcBef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</p:txBody>
      </p:sp>
      <p:sp>
        <p:nvSpPr>
          <p:cNvPr id="7" name="灯片编号占位符 5"/>
          <p:cNvSpPr>
            <a:spLocks/>
          </p:cNvSpPr>
          <p:nvPr userDrawn="1"/>
        </p:nvSpPr>
        <p:spPr bwMode="auto">
          <a:xfrm>
            <a:off x="3635375" y="6580188"/>
            <a:ext cx="23050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kumimoji="0" lang="zh-CN" altLang="en-US" sz="1600" dirty="0">
                <a:solidFill>
                  <a:srgbClr val="FFFF00"/>
                </a:solidFill>
                <a:ea typeface="微软雅黑" pitchFamily="34" charset="-122"/>
              </a:rPr>
              <a:t>第</a:t>
            </a:r>
            <a:fld id="{A36B0E08-D657-45CD-B2F6-D57880DCD64A}" type="slidenum">
              <a:rPr kumimoji="0" lang="zh-CN" altLang="en-US" sz="1600">
                <a:solidFill>
                  <a:srgbClr val="FFFF00"/>
                </a:solidFill>
                <a:ea typeface="微软雅黑" pitchFamily="34" charset="-122"/>
              </a:rPr>
              <a:pPr algn="ctr">
                <a:defRPr/>
              </a:pPr>
              <a:t>‹#›</a:t>
            </a:fld>
            <a:r>
              <a:rPr kumimoji="0" lang="zh-CN" altLang="en-US" sz="1600" dirty="0">
                <a:solidFill>
                  <a:srgbClr val="FFFF00"/>
                </a:solidFill>
                <a:ea typeface="微软雅黑" pitchFamily="34" charset="-122"/>
              </a:rPr>
              <a:t>页</a:t>
            </a:r>
            <a:r>
              <a:rPr kumimoji="0" lang="en-US" altLang="zh-CN" sz="1600" dirty="0">
                <a:solidFill>
                  <a:srgbClr val="FFFF00"/>
                </a:solidFill>
                <a:ea typeface="微软雅黑" pitchFamily="34" charset="-122"/>
              </a:rPr>
              <a:t>/</a:t>
            </a:r>
            <a:r>
              <a:rPr kumimoji="0" lang="zh-CN" altLang="en-US" sz="1600" dirty="0" smtClean="0">
                <a:solidFill>
                  <a:schemeClr val="bg1"/>
                </a:solidFill>
                <a:ea typeface="微软雅黑" pitchFamily="34" charset="-122"/>
              </a:rPr>
              <a:t>共</a:t>
            </a:r>
            <a:r>
              <a:rPr kumimoji="0" lang="en-US" altLang="zh-CN" sz="1600" dirty="0" smtClean="0">
                <a:solidFill>
                  <a:schemeClr val="bg1"/>
                </a:solidFill>
                <a:ea typeface="微软雅黑" pitchFamily="34" charset="-122"/>
              </a:rPr>
              <a:t>8</a:t>
            </a:r>
            <a:r>
              <a:rPr kumimoji="0" lang="zh-CN" altLang="en-US" sz="1600" dirty="0" smtClean="0">
                <a:solidFill>
                  <a:schemeClr val="bg1"/>
                </a:solidFill>
                <a:ea typeface="微软雅黑" pitchFamily="34" charset="-122"/>
              </a:rPr>
              <a:t>页</a:t>
            </a:r>
            <a:endParaRPr kumimoji="0" lang="zh-CN" altLang="en-US" sz="1600" dirty="0">
              <a:solidFill>
                <a:schemeClr val="bg1"/>
              </a:solidFill>
              <a:ea typeface="微软雅黑" pitchFamily="34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空白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D262-AEC1-48BD-95C3-C18BC6D05C92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×××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457200" y="692697"/>
            <a:ext cx="8229600" cy="72494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4"/>
          </p:nvPr>
        </p:nvSpPr>
        <p:spPr>
          <a:xfrm>
            <a:off x="468313" y="1628775"/>
            <a:ext cx="8207375" cy="4537075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8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>
              <a:lnSpc>
                <a:spcPct val="125000"/>
              </a:lnSpc>
              <a:spcBef>
                <a:spcPts val="0"/>
              </a:spcBef>
              <a:defRPr sz="24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2pPr>
            <a:lvl3pPr>
              <a:lnSpc>
                <a:spcPct val="125000"/>
              </a:lnSpc>
              <a:spcBef>
                <a:spcPts val="0"/>
              </a:spcBef>
              <a:defRPr sz="20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3pPr>
            <a:lvl4pPr>
              <a:lnSpc>
                <a:spcPct val="125000"/>
              </a:lnSpc>
              <a:spcBef>
                <a:spcPts val="0"/>
              </a:spcBef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4pPr>
            <a:lvl5pPr>
              <a:lnSpc>
                <a:spcPct val="125000"/>
              </a:lnSpc>
              <a:spcBef>
                <a:spcPts val="0"/>
              </a:spcBef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2729-DCF1-4E9E-914F-969301E0364E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EB6C-36B5-42E6-A005-8E54324AFB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2729-DCF1-4E9E-914F-969301E0364E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EB6C-36B5-42E6-A005-8E54324AFB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2729-DCF1-4E9E-914F-969301E0364E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EB6C-36B5-42E6-A005-8E54324AFB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2729-DCF1-4E9E-914F-969301E0364E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EB6C-36B5-42E6-A005-8E54324AFB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2729-DCF1-4E9E-914F-969301E0364E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EB6C-36B5-42E6-A005-8E54324AFB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2729-DCF1-4E9E-914F-969301E0364E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EB6C-36B5-42E6-A005-8E54324AFB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2729-DCF1-4E9E-914F-969301E0364E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EB6C-36B5-42E6-A005-8E54324AFB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2729-DCF1-4E9E-914F-969301E0364E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EB6C-36B5-42E6-A005-8E54324AFB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2729-DCF1-4E9E-914F-969301E0364E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EB6C-36B5-42E6-A005-8E54324AFB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2729-DCF1-4E9E-914F-969301E0364E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EB6C-36B5-42E6-A005-8E54324AFB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空白页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92697"/>
            <a:ext cx="8229600" cy="724942"/>
          </a:xfrm>
          <a:prstGeom prst="rect">
            <a:avLst/>
          </a:prstGeom>
        </p:spPr>
        <p:txBody>
          <a:bodyPr/>
          <a:lstStyle>
            <a:lvl1pPr>
              <a:defRPr sz="3600" b="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0721B-6C97-41B9-80C4-33367E3260FD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×××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5" name="文本占位符 12"/>
          <p:cNvSpPr>
            <a:spLocks noGrp="1"/>
          </p:cNvSpPr>
          <p:nvPr>
            <p:ph type="body" sz="quarter" idx="15"/>
          </p:nvPr>
        </p:nvSpPr>
        <p:spPr>
          <a:xfrm>
            <a:off x="4644008" y="1628800"/>
            <a:ext cx="4031679" cy="4608513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8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>
              <a:lnSpc>
                <a:spcPct val="125000"/>
              </a:lnSpc>
              <a:spcBef>
                <a:spcPts val="0"/>
              </a:spcBef>
              <a:defRPr sz="24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2pPr>
            <a:lvl3pPr>
              <a:lnSpc>
                <a:spcPct val="125000"/>
              </a:lnSpc>
              <a:spcBef>
                <a:spcPts val="0"/>
              </a:spcBef>
              <a:defRPr sz="20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3pPr>
            <a:lvl4pPr>
              <a:lnSpc>
                <a:spcPct val="125000"/>
              </a:lnSpc>
              <a:spcBef>
                <a:spcPts val="0"/>
              </a:spcBef>
              <a:buNone/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4pPr>
            <a:lvl5pPr>
              <a:lnSpc>
                <a:spcPct val="125000"/>
              </a:lnSpc>
              <a:spcBef>
                <a:spcPts val="0"/>
              </a:spcBef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</p:txBody>
      </p:sp>
      <p:sp>
        <p:nvSpPr>
          <p:cNvPr id="16" name="文本占位符 12"/>
          <p:cNvSpPr>
            <a:spLocks noGrp="1"/>
          </p:cNvSpPr>
          <p:nvPr>
            <p:ph type="body" sz="quarter" idx="16"/>
          </p:nvPr>
        </p:nvSpPr>
        <p:spPr>
          <a:xfrm>
            <a:off x="467544" y="1628800"/>
            <a:ext cx="4031679" cy="4608513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8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>
              <a:lnSpc>
                <a:spcPct val="125000"/>
              </a:lnSpc>
              <a:spcBef>
                <a:spcPts val="0"/>
              </a:spcBef>
              <a:defRPr sz="24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2pPr>
            <a:lvl3pPr>
              <a:lnSpc>
                <a:spcPct val="125000"/>
              </a:lnSpc>
              <a:spcBef>
                <a:spcPts val="0"/>
              </a:spcBef>
              <a:defRPr sz="20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3pPr>
            <a:lvl4pPr>
              <a:lnSpc>
                <a:spcPct val="125000"/>
              </a:lnSpc>
              <a:spcBef>
                <a:spcPts val="0"/>
              </a:spcBef>
              <a:buNone/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4pPr>
            <a:lvl5pPr>
              <a:lnSpc>
                <a:spcPct val="125000"/>
              </a:lnSpc>
              <a:spcBef>
                <a:spcPts val="0"/>
              </a:spcBef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2729-DCF1-4E9E-914F-969301E0364E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EB6C-36B5-42E6-A005-8E54324AFB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首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152128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000" b="1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747593"/>
            <a:ext cx="6400800" cy="156172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tabLst>
                <a:tab pos="2063750" algn="l"/>
              </a:tabLst>
              <a:defRPr sz="2400" baseline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 smtClean="0"/>
              <a:t>单击此处添加单位、汇报人、汇报日期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AFDD1-F452-4696-873B-A3D9AFE04C1C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>
          <a:xfrm>
            <a:off x="5643570" y="0"/>
            <a:ext cx="2143140" cy="285728"/>
          </a:xfrm>
        </p:spPr>
        <p:txBody>
          <a:bodyPr/>
          <a:lstStyle/>
          <a:p>
            <a:r>
              <a:rPr lang="zh-CN" altLang="en-US" dirty="0" smtClean="0"/>
              <a:t>汇报人：</a:t>
            </a:r>
            <a:r>
              <a:rPr lang="en-US" altLang="zh-CN" dirty="0" smtClean="0"/>
              <a:t>XXX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57200" y="692697"/>
            <a:ext cx="8229600" cy="72494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dirty="0" smtClean="0"/>
              <a:t>单击此处添加目录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CE5B-241C-4700-A7D7-5ED200C9CBDD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</p:nvPr>
        </p:nvSpPr>
        <p:spPr>
          <a:xfrm>
            <a:off x="1785918" y="1557338"/>
            <a:ext cx="5786478" cy="4608512"/>
          </a:xfrm>
          <a:prstGeom prst="rect">
            <a:avLst/>
          </a:prstGeom>
        </p:spPr>
        <p:txBody>
          <a:bodyPr/>
          <a:lstStyle>
            <a:lvl1pPr marL="571500" indent="-571500">
              <a:lnSpc>
                <a:spcPct val="125000"/>
              </a:lnSpc>
              <a:spcBef>
                <a:spcPts val="0"/>
              </a:spcBef>
              <a:buFont typeface="+mj-ea"/>
              <a:buAutoNum type="ea1JpnChsDbPeriod"/>
              <a:defRPr sz="28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 marL="971550" indent="-514350">
              <a:lnSpc>
                <a:spcPct val="125000"/>
              </a:lnSpc>
              <a:spcBef>
                <a:spcPts val="0"/>
              </a:spcBef>
              <a:buFont typeface="+mj-ea"/>
              <a:buAutoNum type="ea1JpnChsDbPeriod"/>
              <a:defRPr sz="24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2pPr>
            <a:lvl3pPr marL="1428750" indent="-514350">
              <a:lnSpc>
                <a:spcPct val="125000"/>
              </a:lnSpc>
              <a:spcBef>
                <a:spcPts val="0"/>
              </a:spcBef>
              <a:buFont typeface="+mj-ea"/>
              <a:buAutoNum type="ea1JpnChsDbPeriod"/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3pPr>
            <a:lvl4pPr>
              <a:lnSpc>
                <a:spcPct val="125000"/>
              </a:lnSpc>
              <a:spcBef>
                <a:spcPts val="0"/>
              </a:spcBef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4pPr>
            <a:lvl5pPr>
              <a:lnSpc>
                <a:spcPct val="125000"/>
              </a:lnSpc>
              <a:spcBef>
                <a:spcPts val="0"/>
              </a:spcBef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>
          <a:xfrm>
            <a:off x="5643570" y="0"/>
            <a:ext cx="2143140" cy="285728"/>
          </a:xfrm>
        </p:spPr>
        <p:txBody>
          <a:bodyPr/>
          <a:lstStyle/>
          <a:p>
            <a:r>
              <a:rPr lang="zh-CN" altLang="en-US" dirty="0" smtClean="0"/>
              <a:t>汇报人：</a:t>
            </a:r>
            <a:r>
              <a:rPr lang="en-US" altLang="zh-CN" dirty="0" smtClean="0"/>
              <a:t>XXX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章节标题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722313" y="2564905"/>
            <a:ext cx="7772400" cy="1362075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all">
                <a:solidFill>
                  <a:srgbClr val="002060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 smtClean="0"/>
              <a:t>单击此处编辑章节标题样式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DE40F-C184-4C9F-8D73-A868A4F5B874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XXX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正文空白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C9B3C-8FCD-4392-A3AA-BCC9C99DBF5C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XXX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457200" y="692697"/>
            <a:ext cx="8229600" cy="72494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4"/>
          </p:nvPr>
        </p:nvSpPr>
        <p:spPr>
          <a:xfrm>
            <a:off x="468313" y="1628775"/>
            <a:ext cx="8207375" cy="4537075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8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>
              <a:lnSpc>
                <a:spcPct val="125000"/>
              </a:lnSpc>
              <a:spcBef>
                <a:spcPts val="0"/>
              </a:spcBef>
              <a:defRPr sz="24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2pPr>
            <a:lvl3pPr>
              <a:lnSpc>
                <a:spcPct val="125000"/>
              </a:lnSpc>
              <a:spcBef>
                <a:spcPts val="0"/>
              </a:spcBef>
              <a:defRPr sz="20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3pPr>
            <a:lvl4pPr>
              <a:lnSpc>
                <a:spcPct val="125000"/>
              </a:lnSpc>
              <a:spcBef>
                <a:spcPts val="0"/>
              </a:spcBef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4pPr>
            <a:lvl5pPr>
              <a:lnSpc>
                <a:spcPct val="125000"/>
              </a:lnSpc>
              <a:spcBef>
                <a:spcPts val="0"/>
              </a:spcBef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正文空白页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92697"/>
            <a:ext cx="8229600" cy="724942"/>
          </a:xfrm>
          <a:prstGeom prst="rect">
            <a:avLst/>
          </a:prstGeom>
        </p:spPr>
        <p:txBody>
          <a:bodyPr/>
          <a:lstStyle>
            <a:lvl1pPr>
              <a:defRPr sz="3600" b="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0151-D5AF-4F71-B79F-14A124D6F406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dirty="0" smtClean="0"/>
              <a:t>汇报人：</a:t>
            </a:r>
            <a:r>
              <a:rPr lang="en-US" altLang="zh-CN" dirty="0" smtClean="0"/>
              <a:t>XXX</a:t>
            </a:r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5" name="文本占位符 12"/>
          <p:cNvSpPr>
            <a:spLocks noGrp="1"/>
          </p:cNvSpPr>
          <p:nvPr>
            <p:ph type="body" sz="quarter" idx="15"/>
          </p:nvPr>
        </p:nvSpPr>
        <p:spPr>
          <a:xfrm>
            <a:off x="4644008" y="1628800"/>
            <a:ext cx="4031679" cy="4608513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8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>
              <a:lnSpc>
                <a:spcPct val="125000"/>
              </a:lnSpc>
              <a:spcBef>
                <a:spcPts val="0"/>
              </a:spcBef>
              <a:defRPr sz="24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2pPr>
            <a:lvl3pPr>
              <a:lnSpc>
                <a:spcPct val="125000"/>
              </a:lnSpc>
              <a:spcBef>
                <a:spcPts val="0"/>
              </a:spcBef>
              <a:defRPr sz="20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3pPr>
            <a:lvl4pPr>
              <a:lnSpc>
                <a:spcPct val="125000"/>
              </a:lnSpc>
              <a:spcBef>
                <a:spcPts val="0"/>
              </a:spcBef>
              <a:buNone/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4pPr>
            <a:lvl5pPr>
              <a:lnSpc>
                <a:spcPct val="125000"/>
              </a:lnSpc>
              <a:spcBef>
                <a:spcPts val="0"/>
              </a:spcBef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</p:txBody>
      </p:sp>
      <p:sp>
        <p:nvSpPr>
          <p:cNvPr id="16" name="文本占位符 12"/>
          <p:cNvSpPr>
            <a:spLocks noGrp="1"/>
          </p:cNvSpPr>
          <p:nvPr>
            <p:ph type="body" sz="quarter" idx="16"/>
          </p:nvPr>
        </p:nvSpPr>
        <p:spPr>
          <a:xfrm>
            <a:off x="467544" y="1628800"/>
            <a:ext cx="4031679" cy="4608513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8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>
              <a:lnSpc>
                <a:spcPct val="125000"/>
              </a:lnSpc>
              <a:spcBef>
                <a:spcPts val="0"/>
              </a:spcBef>
              <a:defRPr sz="24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2pPr>
            <a:lvl3pPr>
              <a:lnSpc>
                <a:spcPct val="125000"/>
              </a:lnSpc>
              <a:spcBef>
                <a:spcPts val="0"/>
              </a:spcBef>
              <a:defRPr sz="20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3pPr>
            <a:lvl4pPr>
              <a:lnSpc>
                <a:spcPct val="125000"/>
              </a:lnSpc>
              <a:spcBef>
                <a:spcPts val="0"/>
              </a:spcBef>
              <a:buNone/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4pPr>
            <a:lvl5pPr>
              <a:lnSpc>
                <a:spcPct val="125000"/>
              </a:lnSpc>
              <a:spcBef>
                <a:spcPts val="0"/>
              </a:spcBef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正文空白页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7544" y="5445224"/>
            <a:ext cx="8208912" cy="684741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/>
          <a:lstStyle>
            <a:lvl1pPr marL="0" indent="0">
              <a:lnSpc>
                <a:spcPct val="125000"/>
              </a:lnSpc>
              <a:buNone/>
              <a:defRPr lang="zh-CN" altLang="en-US" sz="2000" kern="1200" dirty="0" smtClean="0">
                <a:solidFill>
                  <a:schemeClr val="tx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2CB18-3C5A-4C0F-A93B-E9812208ECB6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XXX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标题 1"/>
          <p:cNvSpPr>
            <a:spLocks noGrp="1"/>
          </p:cNvSpPr>
          <p:nvPr>
            <p:ph type="title"/>
          </p:nvPr>
        </p:nvSpPr>
        <p:spPr>
          <a:xfrm>
            <a:off x="457200" y="692697"/>
            <a:ext cx="8229600" cy="724942"/>
          </a:xfrm>
          <a:prstGeom prst="rect">
            <a:avLst/>
          </a:prstGeom>
        </p:spPr>
        <p:txBody>
          <a:bodyPr/>
          <a:lstStyle>
            <a:lvl1pPr>
              <a:defRPr sz="3600" b="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13" name="图表占位符 12"/>
          <p:cNvSpPr>
            <a:spLocks noGrp="1"/>
          </p:cNvSpPr>
          <p:nvPr>
            <p:ph type="chart" sz="quarter" idx="14" hasCustomPrompt="1"/>
          </p:nvPr>
        </p:nvSpPr>
        <p:spPr>
          <a:xfrm>
            <a:off x="468313" y="1628775"/>
            <a:ext cx="8207375" cy="3671888"/>
          </a:xfrm>
          <a:prstGeom prst="rect">
            <a:avLst/>
          </a:prstGeom>
        </p:spPr>
        <p:txBody>
          <a:bodyPr/>
          <a:lstStyle>
            <a:lvl1pPr>
              <a:buNone/>
              <a:defRPr sz="2400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 smtClean="0"/>
              <a:t>单击此处添加图表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正文空白页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88224" y="1628800"/>
            <a:ext cx="2088232" cy="4501165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lang="zh-CN" altLang="en-US" sz="2000" kern="1200" dirty="0" smtClean="0">
                <a:solidFill>
                  <a:schemeClr val="tx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616E-3752-4E4A-BB8B-495C0972C5DA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XXX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标题 1"/>
          <p:cNvSpPr>
            <a:spLocks noGrp="1"/>
          </p:cNvSpPr>
          <p:nvPr>
            <p:ph type="title"/>
          </p:nvPr>
        </p:nvSpPr>
        <p:spPr>
          <a:xfrm>
            <a:off x="457200" y="692697"/>
            <a:ext cx="8229600" cy="724942"/>
          </a:xfrm>
          <a:prstGeom prst="rect">
            <a:avLst/>
          </a:prstGeom>
        </p:spPr>
        <p:txBody>
          <a:bodyPr/>
          <a:lstStyle>
            <a:lvl1pPr>
              <a:defRPr sz="3600" b="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6"/>
          </p:nvPr>
        </p:nvSpPr>
        <p:spPr>
          <a:xfrm>
            <a:off x="467544" y="1628800"/>
            <a:ext cx="5976664" cy="446449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>
                <a:latin typeface="微软雅黑" pitchFamily="34" charset="-122"/>
                <a:ea typeface="微软雅黑" pitchFamily="34" charset="-122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zh-CN" altLang="en-US" smtClean="0"/>
              <a:t>单击图标添加图片</a:t>
            </a:r>
            <a:endParaRPr lang="zh-CN" altLang="en-US" dirty="0" smtClean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正文空白页-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44008" y="4869160"/>
            <a:ext cx="4032448" cy="1260805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lang="zh-CN" altLang="en-US" sz="2000" kern="1200" dirty="0" smtClean="0">
                <a:solidFill>
                  <a:schemeClr val="tx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F4084-B7F2-4886-B4B5-BAC075A1B579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XXX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标题 1"/>
          <p:cNvSpPr>
            <a:spLocks noGrp="1"/>
          </p:cNvSpPr>
          <p:nvPr>
            <p:ph type="title"/>
          </p:nvPr>
        </p:nvSpPr>
        <p:spPr>
          <a:xfrm>
            <a:off x="457200" y="692697"/>
            <a:ext cx="8229600" cy="724942"/>
          </a:xfrm>
          <a:prstGeom prst="rect">
            <a:avLst/>
          </a:prstGeom>
        </p:spPr>
        <p:txBody>
          <a:bodyPr/>
          <a:lstStyle>
            <a:lvl1pPr>
              <a:defRPr sz="3600" b="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6"/>
          </p:nvPr>
        </p:nvSpPr>
        <p:spPr>
          <a:xfrm>
            <a:off x="467544" y="1628800"/>
            <a:ext cx="4032448" cy="3168352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>
                <a:latin typeface="微软雅黑" pitchFamily="34" charset="-122"/>
                <a:ea typeface="微软雅黑" pitchFamily="34" charset="-122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zh-CN" altLang="en-US" smtClean="0"/>
              <a:t>单击图标添加图片</a:t>
            </a:r>
            <a:endParaRPr lang="zh-CN" altLang="en-US" dirty="0" smtClean="0"/>
          </a:p>
        </p:txBody>
      </p:sp>
      <p:sp>
        <p:nvSpPr>
          <p:cNvPr id="16" name="文本占位符 3"/>
          <p:cNvSpPr>
            <a:spLocks noGrp="1"/>
          </p:cNvSpPr>
          <p:nvPr>
            <p:ph type="body" sz="half" idx="18"/>
          </p:nvPr>
        </p:nvSpPr>
        <p:spPr>
          <a:xfrm>
            <a:off x="467544" y="4869160"/>
            <a:ext cx="4032448" cy="1260805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lang="zh-CN" altLang="en-US" sz="2000" kern="1200" dirty="0" smtClean="0">
                <a:solidFill>
                  <a:schemeClr val="tx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17" name="图片占位符 13"/>
          <p:cNvSpPr>
            <a:spLocks noGrp="1"/>
          </p:cNvSpPr>
          <p:nvPr>
            <p:ph type="pic" sz="quarter" idx="19"/>
          </p:nvPr>
        </p:nvSpPr>
        <p:spPr>
          <a:xfrm>
            <a:off x="4644008" y="1628800"/>
            <a:ext cx="4032448" cy="3168352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>
                <a:latin typeface="微软雅黑" pitchFamily="34" charset="-122"/>
                <a:ea typeface="微软雅黑" pitchFamily="34" charset="-122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zh-CN" altLang="en-US" smtClean="0"/>
              <a:t>单击图标添加图片</a:t>
            </a:r>
            <a:endParaRPr lang="zh-CN" altLang="en-US" dirty="0" smtClean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正文空白页-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FCBC-E8D5-437C-935B-17E7D1D5A831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XXX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457200" y="692697"/>
            <a:ext cx="8229600" cy="724942"/>
          </a:xfrm>
          <a:prstGeom prst="rect">
            <a:avLst/>
          </a:prstGeom>
        </p:spPr>
        <p:txBody>
          <a:bodyPr/>
          <a:lstStyle>
            <a:lvl1pPr>
              <a:defRPr sz="3600" b="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8" name="表格占位符 7"/>
          <p:cNvSpPr>
            <a:spLocks noGrp="1"/>
          </p:cNvSpPr>
          <p:nvPr>
            <p:ph type="tbl" sz="quarter" idx="13" hasCustomPrompt="1"/>
          </p:nvPr>
        </p:nvSpPr>
        <p:spPr>
          <a:xfrm>
            <a:off x="468313" y="1557338"/>
            <a:ext cx="8207375" cy="4608512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buNone/>
              <a:defRPr sz="28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dirty="0" smtClean="0"/>
              <a:t>单击此处添加表格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空白页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7544" y="5445224"/>
            <a:ext cx="8208912" cy="684741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/>
          <a:lstStyle>
            <a:lvl1pPr marL="0" indent="0">
              <a:lnSpc>
                <a:spcPct val="125000"/>
              </a:lnSpc>
              <a:buNone/>
              <a:defRPr lang="zh-CN" altLang="en-US" sz="2000" kern="1200" dirty="0" smtClean="0">
                <a:solidFill>
                  <a:schemeClr val="tx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FontTx/>
              <a:buNone/>
            </a:pPr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5E937-869D-4B22-9A44-2999A1748172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×××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标题 1"/>
          <p:cNvSpPr>
            <a:spLocks noGrp="1"/>
          </p:cNvSpPr>
          <p:nvPr>
            <p:ph type="title"/>
          </p:nvPr>
        </p:nvSpPr>
        <p:spPr>
          <a:xfrm>
            <a:off x="457200" y="692697"/>
            <a:ext cx="8229600" cy="724942"/>
          </a:xfrm>
          <a:prstGeom prst="rect">
            <a:avLst/>
          </a:prstGeom>
        </p:spPr>
        <p:txBody>
          <a:bodyPr/>
          <a:lstStyle>
            <a:lvl1pPr>
              <a:defRPr sz="3600" b="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13" name="图表占位符 12"/>
          <p:cNvSpPr>
            <a:spLocks noGrp="1"/>
          </p:cNvSpPr>
          <p:nvPr>
            <p:ph type="chart" sz="quarter" idx="14" hasCustomPrompt="1"/>
          </p:nvPr>
        </p:nvSpPr>
        <p:spPr>
          <a:xfrm>
            <a:off x="468313" y="1628775"/>
            <a:ext cx="8207375" cy="3671888"/>
          </a:xfrm>
          <a:prstGeom prst="rect">
            <a:avLst/>
          </a:prstGeom>
        </p:spPr>
        <p:txBody>
          <a:bodyPr/>
          <a:lstStyle>
            <a:lvl1pPr>
              <a:buNone/>
              <a:defRPr sz="2400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 smtClean="0"/>
              <a:t>单击此处添加图表</a:t>
            </a:r>
            <a:endParaRPr lang="zh-CN" altLang="en-US" dirty="0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正文空白页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9EACD-A91B-4B8E-BF8D-D47E7F641CF7}" type="datetime1">
              <a:rPr lang="zh-CN" altLang="en-US" smtClean="0"/>
              <a:pPr/>
              <a:t>2020/5/17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XXX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457200" y="692697"/>
            <a:ext cx="8229600" cy="724942"/>
          </a:xfrm>
          <a:prstGeom prst="rect">
            <a:avLst/>
          </a:prstGeom>
        </p:spPr>
        <p:txBody>
          <a:bodyPr/>
          <a:lstStyle>
            <a:lvl1pPr>
              <a:defRPr sz="3600" b="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11" name="SmartArt 占位符 10"/>
          <p:cNvSpPr>
            <a:spLocks noGrp="1"/>
          </p:cNvSpPr>
          <p:nvPr>
            <p:ph type="dgm" sz="quarter" idx="13" hasCustomPrompt="1"/>
          </p:nvPr>
        </p:nvSpPr>
        <p:spPr>
          <a:xfrm>
            <a:off x="468313" y="1557338"/>
            <a:ext cx="8207375" cy="4679950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buNone/>
              <a:defRPr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dirty="0" smtClean="0"/>
              <a:t>单击此处添加</a:t>
            </a:r>
            <a:r>
              <a:rPr lang="en-US" altLang="zh-CN" dirty="0" err="1" smtClean="0"/>
              <a:t>SmartArt</a:t>
            </a:r>
            <a:r>
              <a:rPr lang="zh-CN" altLang="en-US" dirty="0" smtClean="0"/>
              <a:t>图形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67544" y="2492896"/>
            <a:ext cx="8229600" cy="1143000"/>
          </a:xfrm>
          <a:prstGeom prst="rect">
            <a:avLst/>
          </a:prstGeom>
        </p:spPr>
        <p:txBody>
          <a:bodyPr anchor="ctr"/>
          <a:lstStyle>
            <a:lvl1pPr>
              <a:defRPr lang="zh-CN" altLang="en-US" sz="4400" b="1" kern="1200" dirty="0" smtClean="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dirty="0" smtClean="0"/>
              <a:t>单击此处编辑结束用语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D9E0-4286-4400-A74F-8FEEC0465EE5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XXX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3886200" cy="4419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1430288" y="6525344"/>
            <a:ext cx="21336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D53F046-6601-4F51-885E-6045964D4E7C}" type="datetime1">
              <a:rPr lang="zh-CN" altLang="en-US" smtClean="0"/>
              <a:pPr/>
              <a:t>2020/5/17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88568" y="6500192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汇报人：</a:t>
            </a:r>
            <a:r>
              <a:rPr lang="en-US" altLang="zh-CN" smtClean="0"/>
              <a:t>XXX</a:t>
            </a:r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500192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  <p:hf hd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53F046-6601-4F51-885E-6045964D4E7C}" type="datetime1">
              <a:rPr lang="zh-CN" altLang="en-US" smtClean="0"/>
              <a:pPr/>
              <a:t>2020/5/17</a:t>
            </a:fld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  <p:hf hd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单击图标添加表格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D53F046-6601-4F51-885E-6045964D4E7C}" type="datetime1">
              <a:rPr lang="zh-CN" altLang="en-US" smtClean="0"/>
              <a:pPr/>
              <a:t>2020/5/17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汇报人：</a:t>
            </a:r>
            <a:r>
              <a:rPr lang="en-US" altLang="zh-CN" smtClean="0"/>
              <a:t>XXX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  <p:hf hd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44116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53F046-6601-4F51-885E-6045964D4E7C}" type="datetime1">
              <a:rPr lang="zh-CN" altLang="en-US" smtClean="0"/>
              <a:pPr/>
              <a:t>2020/5/17</a:t>
            </a:fld>
            <a:endParaRPr lang="zh-CN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汇报人：</a:t>
            </a:r>
            <a:r>
              <a:rPr lang="en-US" altLang="zh-CN" smtClean="0"/>
              <a:t>XXX</a:t>
            </a:r>
            <a:endParaRPr lang="zh-CN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  <p:hf hd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121400" y="6565900"/>
            <a:ext cx="2959100" cy="368300"/>
          </a:xfrm>
        </p:spPr>
        <p:txBody>
          <a:bodyPr/>
          <a:lstStyle>
            <a:lvl1pPr>
              <a:defRPr/>
            </a:lvl1pPr>
          </a:lstStyle>
          <a:p>
            <a:fld id="{2D53F046-6601-4F51-885E-6045964D4E7C}" type="datetime1">
              <a:rPr lang="zh-CN" altLang="en-US" smtClean="0"/>
              <a:pPr/>
              <a:t>2020/5/17</a:t>
            </a:fld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>
          <a:xfrm>
            <a:off x="3276600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  <p:hf hd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198438"/>
            <a:ext cx="8153400" cy="563562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汇报人：</a:t>
            </a:r>
            <a:r>
              <a:rPr lang="en-US" altLang="zh-CN" smtClean="0"/>
              <a:t>XXX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2D53F046-6601-4F51-885E-6045964D4E7C}" type="datetime1">
              <a:rPr lang="zh-CN" altLang="en-US" smtClean="0"/>
              <a:pPr/>
              <a:t>2020/5/17</a:t>
            </a:fld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  <p:hf hdr="0" dt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53F046-6601-4F51-885E-6045964D4E7C}" type="datetime1">
              <a:rPr lang="zh-CN" altLang="en-US" smtClean="0"/>
              <a:pPr/>
              <a:t>2020/5/17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汇报人：</a:t>
            </a:r>
            <a:r>
              <a:rPr lang="en-US" altLang="zh-CN" smtClean="0"/>
              <a:t>XXX</a:t>
            </a:r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  <p:transition spd="slow">
    <p:randomBar dir="vert"/>
  </p:transition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空白页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88224" y="1628800"/>
            <a:ext cx="2088232" cy="4501165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lang="zh-CN" altLang="en-US" sz="2000" kern="1200" dirty="0" smtClean="0">
                <a:solidFill>
                  <a:schemeClr val="tx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4BE0-076D-44E0-8555-578D6D43AC17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×××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标题 1"/>
          <p:cNvSpPr>
            <a:spLocks noGrp="1"/>
          </p:cNvSpPr>
          <p:nvPr>
            <p:ph type="title"/>
          </p:nvPr>
        </p:nvSpPr>
        <p:spPr>
          <a:xfrm>
            <a:off x="457200" y="692697"/>
            <a:ext cx="8229600" cy="724942"/>
          </a:xfrm>
          <a:prstGeom prst="rect">
            <a:avLst/>
          </a:prstGeom>
        </p:spPr>
        <p:txBody>
          <a:bodyPr/>
          <a:lstStyle>
            <a:lvl1pPr>
              <a:defRPr sz="3600" b="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6"/>
          </p:nvPr>
        </p:nvSpPr>
        <p:spPr>
          <a:xfrm>
            <a:off x="467544" y="1628800"/>
            <a:ext cx="5976664" cy="446449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>
                <a:latin typeface="微软雅黑" pitchFamily="34" charset="-122"/>
                <a:ea typeface="微软雅黑" pitchFamily="34" charset="-122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zh-CN" altLang="en-US" dirty="0" smtClean="0"/>
              <a:t>单击图标添加图片</a:t>
            </a: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空白页-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44008" y="4869160"/>
            <a:ext cx="4032448" cy="1260805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lang="zh-CN" altLang="en-US" sz="2000" kern="1200" dirty="0" smtClean="0">
                <a:solidFill>
                  <a:schemeClr val="tx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29A9D-0C43-456B-B349-B01D3FF006A0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×××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标题 1"/>
          <p:cNvSpPr>
            <a:spLocks noGrp="1"/>
          </p:cNvSpPr>
          <p:nvPr>
            <p:ph type="title"/>
          </p:nvPr>
        </p:nvSpPr>
        <p:spPr>
          <a:xfrm>
            <a:off x="457200" y="692697"/>
            <a:ext cx="8229600" cy="724942"/>
          </a:xfrm>
          <a:prstGeom prst="rect">
            <a:avLst/>
          </a:prstGeom>
        </p:spPr>
        <p:txBody>
          <a:bodyPr/>
          <a:lstStyle>
            <a:lvl1pPr>
              <a:defRPr sz="3600" b="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6"/>
          </p:nvPr>
        </p:nvSpPr>
        <p:spPr>
          <a:xfrm>
            <a:off x="467544" y="1628800"/>
            <a:ext cx="4032448" cy="3168352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>
                <a:latin typeface="微软雅黑" pitchFamily="34" charset="-122"/>
                <a:ea typeface="微软雅黑" pitchFamily="34" charset="-122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zh-CN" altLang="en-US" dirty="0" smtClean="0"/>
              <a:t>单击图标添加图片</a:t>
            </a:r>
          </a:p>
        </p:txBody>
      </p:sp>
      <p:sp>
        <p:nvSpPr>
          <p:cNvPr id="16" name="文本占位符 3"/>
          <p:cNvSpPr>
            <a:spLocks noGrp="1"/>
          </p:cNvSpPr>
          <p:nvPr>
            <p:ph type="body" sz="half" idx="18"/>
          </p:nvPr>
        </p:nvSpPr>
        <p:spPr>
          <a:xfrm>
            <a:off x="467544" y="4869160"/>
            <a:ext cx="4032448" cy="1260805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lang="zh-CN" altLang="en-US" sz="2000" kern="1200" dirty="0" smtClean="0">
                <a:solidFill>
                  <a:schemeClr val="tx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17" name="图片占位符 13"/>
          <p:cNvSpPr>
            <a:spLocks noGrp="1"/>
          </p:cNvSpPr>
          <p:nvPr>
            <p:ph type="pic" sz="quarter" idx="19"/>
          </p:nvPr>
        </p:nvSpPr>
        <p:spPr>
          <a:xfrm>
            <a:off x="4644008" y="1628800"/>
            <a:ext cx="4032448" cy="3168352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>
                <a:latin typeface="微软雅黑" pitchFamily="34" charset="-122"/>
                <a:ea typeface="微软雅黑" pitchFamily="34" charset="-122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zh-CN" altLang="en-US" dirty="0" smtClean="0"/>
              <a:t>单击图标添加图片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空白页-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3E09-FF19-4ABD-AC9E-00622193A5A6}" type="datetime1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dirty="0" smtClean="0"/>
              <a:t>汇报人：</a:t>
            </a:r>
            <a:r>
              <a:rPr lang="en-US" altLang="zh-CN" dirty="0" smtClean="0"/>
              <a:t>×××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457200" y="692697"/>
            <a:ext cx="8229600" cy="724942"/>
          </a:xfrm>
          <a:prstGeom prst="rect">
            <a:avLst/>
          </a:prstGeom>
        </p:spPr>
        <p:txBody>
          <a:bodyPr/>
          <a:lstStyle>
            <a:lvl1pPr>
              <a:defRPr sz="3600" b="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8" name="表格占位符 7"/>
          <p:cNvSpPr>
            <a:spLocks noGrp="1"/>
          </p:cNvSpPr>
          <p:nvPr>
            <p:ph type="tbl" sz="quarter" idx="13" hasCustomPrompt="1"/>
          </p:nvPr>
        </p:nvSpPr>
        <p:spPr>
          <a:xfrm>
            <a:off x="468313" y="1557338"/>
            <a:ext cx="8207375" cy="4608512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buNone/>
              <a:defRPr sz="2800">
                <a:latin typeface="Times New Roman" pitchFamily="18" charset="0"/>
                <a:ea typeface="微软雅黑" pitchFamily="34" charset="-122"/>
                <a:cs typeface="Times New Roman" pitchFamily="18" charset="0"/>
              </a:defRPr>
            </a:lvl1pPr>
          </a:lstStyle>
          <a:p>
            <a:r>
              <a:rPr lang="zh-CN" altLang="en-US" dirty="0" smtClean="0"/>
              <a:t>单击此处添加表格</a:t>
            </a:r>
            <a:endParaRPr lang="zh-CN" alt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60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81144" y="6572272"/>
            <a:ext cx="1919286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E9CF7968-1D6F-4331-878C-0FE8BCAB6DFE}" type="datetime1">
              <a:rPr lang="zh-CN" altLang="en-US" smtClean="0"/>
              <a:pPr/>
              <a:t>2020/5/17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6215074" y="6572272"/>
            <a:ext cx="2143140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smtClean="0"/>
              <a:t>汇报人：</a:t>
            </a:r>
            <a:r>
              <a:rPr lang="en-US" altLang="zh-CN" smtClean="0"/>
              <a:t>×××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501090" y="6572272"/>
            <a:ext cx="642910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73908" y="6679444"/>
            <a:ext cx="10715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" dirty="0" smtClean="0">
                <a:solidFill>
                  <a:schemeClr val="bg1">
                    <a:lumMod val="75000"/>
                  </a:schemeClr>
                </a:solidFill>
              </a:rPr>
              <a:t>GWM-PPT</a:t>
            </a:r>
            <a:r>
              <a:rPr lang="zh-CN" altLang="en-US" sz="8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altLang="zh-CN" sz="800" dirty="0" smtClean="0">
                <a:solidFill>
                  <a:schemeClr val="bg1">
                    <a:lumMod val="75000"/>
                  </a:schemeClr>
                </a:solidFill>
              </a:rPr>
              <a:t>V2010.1</a:t>
            </a:r>
            <a:endParaRPr lang="zh-CN" altLang="en-US" sz="8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7" r:id="rId4"/>
    <p:sldLayoutId id="2147483664" r:id="rId5"/>
    <p:sldLayoutId id="2147483668" r:id="rId6"/>
    <p:sldLayoutId id="2147483679" r:id="rId7"/>
    <p:sldLayoutId id="2147483675" r:id="rId8"/>
    <p:sldLayoutId id="2147483677" r:id="rId9"/>
    <p:sldLayoutId id="2147483678" r:id="rId10"/>
    <p:sldLayoutId id="2147483676" r:id="rId11"/>
    <p:sldLayoutId id="2147483680" r:id="rId12"/>
    <p:sldLayoutId id="2147483730" r:id="rId13"/>
    <p:sldLayoutId id="2147483731" r:id="rId14"/>
    <p:sldLayoutId id="2147483732" r:id="rId15"/>
    <p:sldLayoutId id="2147483733" r:id="rId16"/>
    <p:sldLayoutId id="2147483734" r:id="rId17"/>
    <p:sldLayoutId id="2147483735" r:id="rId18"/>
    <p:sldLayoutId id="2147483736" r:id="rId19"/>
    <p:sldLayoutId id="2147483737" r:id="rId20"/>
    <p:sldLayoutId id="2147483738" r:id="rId21"/>
    <p:sldLayoutId id="2147483739" r:id="rId22"/>
    <p:sldLayoutId id="2147483740" r:id="rId23"/>
    <p:sldLayoutId id="2147483742" r:id="rId24"/>
  </p:sldLayoutIdLst>
  <p:transition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06273-BC44-4780-933F-BD7ED77A7843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B9D98-2D48-4C18-9D48-C11CB702B19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72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74663" y="6632575"/>
            <a:ext cx="1258887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800" dirty="0">
                <a:solidFill>
                  <a:schemeClr val="bg1">
                    <a:lumMod val="75000"/>
                  </a:schemeClr>
                </a:solidFill>
              </a:rPr>
              <a:t>GWM-PPT</a:t>
            </a:r>
            <a:r>
              <a:rPr lang="zh-CN" altLang="en-US" sz="8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altLang="zh-CN" sz="800" dirty="0">
                <a:solidFill>
                  <a:schemeClr val="bg1">
                    <a:lumMod val="75000"/>
                  </a:schemeClr>
                </a:solidFill>
              </a:rPr>
              <a:t>V2012.2</a:t>
            </a:r>
            <a:endParaRPr lang="zh-CN" altLang="en-US" sz="8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C2729-DCF1-4E9E-914F-969301E0364E}" type="datetimeFigureOut">
              <a:rPr lang="zh-CN" altLang="en-US" smtClean="0"/>
              <a:pPr/>
              <a:t>2020/5/17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EEB6C-36B5-42E6-A005-8E54324AFB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0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81144" y="6572272"/>
            <a:ext cx="1919286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fld id="{2D53F046-6601-4F51-885E-6045964D4E7C}" type="datetime1">
              <a:rPr lang="zh-CN" altLang="en-US" smtClean="0"/>
              <a:pPr/>
              <a:t>2020/5/17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214942" y="0"/>
            <a:ext cx="2143140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smtClean="0"/>
              <a:t>汇报人：</a:t>
            </a:r>
            <a:r>
              <a:rPr lang="en-US" altLang="zh-CN" smtClean="0"/>
              <a:t>XXX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501090" y="6572272"/>
            <a:ext cx="642910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1F75638-A7DB-4CFD-9904-66CDC06BDF0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73908" y="6679444"/>
            <a:ext cx="10715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" dirty="0" smtClean="0">
                <a:solidFill>
                  <a:schemeClr val="bg1">
                    <a:lumMod val="75000"/>
                  </a:schemeClr>
                </a:solidFill>
              </a:rPr>
              <a:t>GWM-PPT</a:t>
            </a:r>
            <a:r>
              <a:rPr lang="zh-CN" altLang="en-US" sz="8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altLang="zh-CN" sz="800" dirty="0" smtClean="0">
                <a:solidFill>
                  <a:schemeClr val="bg1">
                    <a:lumMod val="75000"/>
                  </a:schemeClr>
                </a:solidFill>
              </a:rPr>
              <a:t>V2012.2</a:t>
            </a:r>
            <a:endParaRPr lang="zh-CN" altLang="en-US" sz="8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  <p:sldLayoutId id="2147483724" r:id="rId15"/>
    <p:sldLayoutId id="2147483725" r:id="rId16"/>
    <p:sldLayoutId id="2147483726" r:id="rId17"/>
    <p:sldLayoutId id="2147483727" r:id="rId18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638-A7DB-4CFD-9904-66CDC06BDF0F}" type="slidenum">
              <a:rPr lang="zh-CN" altLang="en-US" smtClean="0"/>
              <a:pPr/>
              <a:t>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汇报人：</a:t>
            </a:r>
            <a:r>
              <a:rPr lang="en-US" altLang="zh-CN" smtClean="0"/>
              <a:t>×××</a:t>
            </a:r>
            <a:endParaRPr lang="zh-CN" altLang="en-US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2627784" y="1412776"/>
            <a:ext cx="7772400" cy="135694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zh-CN" b="1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微软雅黑" pitchFamily="34" charset="-122"/>
              </a:rPr>
              <a:t>Technical  Review</a:t>
            </a:r>
            <a:br>
              <a:rPr lang="en-US" altLang="zh-CN" b="1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微软雅黑" pitchFamily="34" charset="-122"/>
              </a:rPr>
            </a:br>
            <a:r>
              <a:rPr lang="zh-CN" alt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微软雅黑" pitchFamily="34" charset="-122"/>
              </a:rPr>
              <a:t>技术评审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267744" y="3286136"/>
            <a:ext cx="512591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16531" indent="-316531">
              <a:spcBef>
                <a:spcPct val="20000"/>
              </a:spcBef>
            </a:pPr>
            <a:r>
              <a:rPr lang="en-US" altLang="zh-CN" sz="2585" dirty="0">
                <a:ea typeface="微软雅黑" pitchFamily="34" charset="-122"/>
              </a:rPr>
              <a:t>For Part</a:t>
            </a:r>
          </a:p>
          <a:p>
            <a:pPr marL="316531" indent="-316531">
              <a:spcBef>
                <a:spcPct val="20000"/>
              </a:spcBef>
            </a:pPr>
            <a:r>
              <a:rPr lang="zh-CN" altLang="en-US" sz="2585" dirty="0">
                <a:ea typeface="微软雅黑" pitchFamily="34" charset="-122"/>
              </a:rPr>
              <a:t>零件名</a:t>
            </a:r>
            <a:r>
              <a:rPr lang="en-US" altLang="zh-CN" sz="2585" dirty="0">
                <a:ea typeface="微软雅黑" pitchFamily="34" charset="-122"/>
              </a:rPr>
              <a:t>:</a:t>
            </a:r>
          </a:p>
          <a:p>
            <a:pPr marL="316531" indent="-316531">
              <a:spcBef>
                <a:spcPct val="20000"/>
              </a:spcBef>
            </a:pPr>
            <a:r>
              <a:rPr lang="en-US" altLang="zh-CN" sz="2585" dirty="0">
                <a:ea typeface="微软雅黑" pitchFamily="34" charset="-122"/>
              </a:rPr>
              <a:t>Supplier</a:t>
            </a:r>
          </a:p>
          <a:p>
            <a:pPr marL="316531" indent="-316531">
              <a:spcBef>
                <a:spcPct val="20000"/>
              </a:spcBef>
            </a:pPr>
            <a:r>
              <a:rPr lang="zh-CN" altLang="en-US" sz="2585" dirty="0">
                <a:ea typeface="微软雅黑" pitchFamily="34" charset="-122"/>
              </a:rPr>
              <a:t>供应商</a:t>
            </a:r>
            <a:r>
              <a:rPr lang="en-US" altLang="zh-CN" sz="2585" dirty="0">
                <a:ea typeface="微软雅黑" pitchFamily="34" charset="-122"/>
              </a:rPr>
              <a:t>:</a:t>
            </a:r>
          </a:p>
          <a:p>
            <a:pPr marL="316531" indent="-316531">
              <a:spcBef>
                <a:spcPct val="20000"/>
              </a:spcBef>
            </a:pPr>
            <a:r>
              <a:rPr lang="en-US" altLang="zh-CN" sz="2585" dirty="0">
                <a:ea typeface="微软雅黑" pitchFamily="34" charset="-122"/>
              </a:rPr>
              <a:t>Version</a:t>
            </a:r>
          </a:p>
          <a:p>
            <a:pPr marL="316531" indent="-316531">
              <a:spcBef>
                <a:spcPct val="20000"/>
              </a:spcBef>
            </a:pPr>
            <a:r>
              <a:rPr lang="zh-CN" altLang="en-US" sz="2585" dirty="0">
                <a:ea typeface="微软雅黑" pitchFamily="34" charset="-122"/>
              </a:rPr>
              <a:t>版本：</a:t>
            </a:r>
          </a:p>
        </p:txBody>
      </p:sp>
    </p:spTree>
    <p:extLst>
      <p:ext uri="{BB962C8B-B14F-4D97-AF65-F5344CB8AC3E}">
        <p14:creationId xmlns:p14="http://schemas.microsoft.com/office/powerpoint/2010/main" val="49285359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17989" y="570837"/>
            <a:ext cx="7976088" cy="9793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71475" indent="-371475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85875" indent="-371475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zh-CN" altLang="en-US" sz="2585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试验验证</a:t>
            </a:r>
            <a:r>
              <a:rPr lang="zh-CN" altLang="en-US" sz="1662" b="0" dirty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1662" b="0" dirty="0">
                <a:solidFill>
                  <a:schemeClr val="tx1"/>
                </a:solidFill>
              </a:rPr>
              <a:t> </a:t>
            </a:r>
          </a:p>
          <a:p>
            <a:pPr lvl="2" eaLnBrk="1" hangingPunct="1"/>
            <a:r>
              <a:rPr lang="zh-CN" altLang="en-US" sz="1846" dirty="0">
                <a:solidFill>
                  <a:schemeClr val="tx1"/>
                </a:solidFill>
              </a:rPr>
              <a:t> </a:t>
            </a:r>
            <a:r>
              <a:rPr lang="en-US" altLang="zh-CN" sz="1846" dirty="0">
                <a:solidFill>
                  <a:schemeClr val="tx1"/>
                </a:solidFill>
              </a:rPr>
              <a:t>DV</a:t>
            </a:r>
            <a:r>
              <a:rPr lang="zh-CN" altLang="en-US" sz="1846" dirty="0">
                <a:solidFill>
                  <a:schemeClr val="tx1"/>
                </a:solidFill>
              </a:rPr>
              <a:t>试验</a:t>
            </a: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r>
              <a:rPr lang="zh-CN" altLang="en-US" sz="1662" dirty="0"/>
              <a:t>Ｐ</a:t>
            </a:r>
            <a:r>
              <a:rPr lang="en-US" altLang="zh-CN" sz="1662" dirty="0"/>
              <a:t>V</a:t>
            </a:r>
            <a:r>
              <a:rPr lang="zh-CN" altLang="en-US" sz="1662" dirty="0"/>
              <a:t>试验</a:t>
            </a:r>
          </a:p>
          <a:p>
            <a:pPr lvl="2" eaLnBrk="1" hangingPunct="1"/>
            <a:endParaRPr lang="zh-CN" altLang="en-US" sz="1846" dirty="0"/>
          </a:p>
          <a:p>
            <a:pPr lvl="2" eaLnBrk="1" hangingPunct="1"/>
            <a:endParaRPr lang="zh-CN" altLang="en-US" sz="1846" dirty="0"/>
          </a:p>
          <a:p>
            <a:pPr lvl="2" eaLnBrk="1" hangingPunct="1"/>
            <a:endParaRPr lang="zh-CN" altLang="en-US" sz="1846" dirty="0"/>
          </a:p>
          <a:p>
            <a:pPr lvl="2" eaLnBrk="1" hangingPunct="1"/>
            <a:endParaRPr lang="zh-CN" altLang="en-US" sz="1846" dirty="0"/>
          </a:p>
          <a:p>
            <a:pPr lvl="2" eaLnBrk="1" hangingPunct="1"/>
            <a:endParaRPr lang="zh-CN" altLang="en-US" sz="1846" dirty="0"/>
          </a:p>
          <a:p>
            <a:pPr lvl="2" eaLnBrk="1" hangingPunct="1"/>
            <a:r>
              <a:rPr lang="zh-CN" altLang="en-US" sz="1846" dirty="0">
                <a:solidFill>
                  <a:schemeClr val="tx1"/>
                </a:solidFill>
              </a:rPr>
              <a:t>    自有试验设备介绍</a:t>
            </a:r>
            <a:r>
              <a:rPr lang="en-US" altLang="zh-CN" sz="1846" dirty="0">
                <a:solidFill>
                  <a:schemeClr val="tx1"/>
                </a:solidFill>
              </a:rPr>
              <a:t>[</a:t>
            </a:r>
            <a:r>
              <a:rPr lang="zh-CN" altLang="en-US" sz="1846" dirty="0">
                <a:solidFill>
                  <a:schemeClr val="tx1"/>
                </a:solidFill>
              </a:rPr>
              <a:t>附图片</a:t>
            </a:r>
            <a:r>
              <a:rPr lang="en-US" altLang="zh-CN" sz="1846" dirty="0">
                <a:solidFill>
                  <a:schemeClr val="tx1"/>
                </a:solidFill>
              </a:rPr>
              <a:t>]</a:t>
            </a:r>
          </a:p>
          <a:p>
            <a:pPr lvl="2" eaLnBrk="1" hangingPunct="1">
              <a:buFontTx/>
              <a:buNone/>
            </a:pPr>
            <a:endParaRPr lang="en-US" altLang="zh-CN" sz="1846" dirty="0">
              <a:solidFill>
                <a:schemeClr val="tx1"/>
              </a:solidFill>
            </a:endParaRPr>
          </a:p>
          <a:p>
            <a:pPr lvl="2" eaLnBrk="1" hangingPunct="1"/>
            <a:r>
              <a:rPr lang="en-US" altLang="zh-CN" sz="1846" dirty="0">
                <a:solidFill>
                  <a:schemeClr val="tx1"/>
                </a:solidFill>
              </a:rPr>
              <a:t>    </a:t>
            </a:r>
            <a:r>
              <a:rPr lang="zh-CN" altLang="en-US" sz="1846" dirty="0"/>
              <a:t>法规要求</a:t>
            </a:r>
            <a:r>
              <a:rPr lang="zh-CN" altLang="en-US" sz="1846" dirty="0">
                <a:solidFill>
                  <a:schemeClr val="tx1"/>
                </a:solidFill>
              </a:rPr>
              <a:t>强检内容</a:t>
            </a: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>
              <a:buFontTx/>
              <a:buNone/>
            </a:pPr>
            <a:r>
              <a:rPr lang="zh-CN" altLang="en-US" sz="1662" b="0" dirty="0">
                <a:solidFill>
                  <a:schemeClr val="tx1"/>
                </a:solidFill>
              </a:rPr>
              <a:t>      </a:t>
            </a:r>
            <a:r>
              <a:rPr lang="zh-CN" altLang="en-US" sz="1846" dirty="0">
                <a:solidFill>
                  <a:schemeClr val="tx1"/>
                </a:solidFill>
              </a:rPr>
              <a:t>     </a:t>
            </a:r>
            <a:r>
              <a:rPr lang="zh-CN" altLang="en-US" sz="1846" b="0" dirty="0">
                <a:solidFill>
                  <a:schemeClr val="tx1"/>
                </a:solidFill>
              </a:rPr>
              <a:t>      </a:t>
            </a: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endParaRPr lang="en-US" altLang="zh-CN" sz="1846" dirty="0">
              <a:solidFill>
                <a:schemeClr val="tx1"/>
              </a:solidFill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8745415" y="6286501"/>
            <a:ext cx="398585" cy="26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fld id="{EEA6DC14-141D-4D39-AFED-B4E96EC66AEA}" type="slidenum">
              <a:rPr lang="en-US" altLang="zh-CN" sz="1108" b="0">
                <a:solidFill>
                  <a:schemeClr val="tx1"/>
                </a:solidFill>
              </a:rPr>
              <a:pPr algn="ctr" eaLnBrk="1" hangingPunct="1">
                <a:spcBef>
                  <a:spcPct val="50000"/>
                </a:spcBef>
                <a:buFontTx/>
                <a:buNone/>
              </a:pPr>
              <a:t>10</a:t>
            </a:fld>
            <a:endParaRPr lang="en-US" altLang="zh-CN" sz="1108" b="0">
              <a:solidFill>
                <a:schemeClr val="tx1"/>
              </a:solidFill>
            </a:endParaRPr>
          </a:p>
        </p:txBody>
      </p:sp>
      <p:graphicFrame>
        <p:nvGraphicFramePr>
          <p:cNvPr id="177192" name="Group 40"/>
          <p:cNvGraphicFramePr>
            <a:graphicFrameLocks noGrp="1"/>
          </p:cNvGraphicFramePr>
          <p:nvPr/>
        </p:nvGraphicFramePr>
        <p:xfrm>
          <a:off x="783982" y="2032489"/>
          <a:ext cx="6314342" cy="1001967"/>
        </p:xfrm>
        <a:graphic>
          <a:graphicData uri="http://schemas.openxmlformats.org/drawingml/2006/table">
            <a:tbl>
              <a:tblPr/>
              <a:tblGrid>
                <a:gridCol w="480646"/>
                <a:gridCol w="1778977"/>
                <a:gridCol w="863111"/>
                <a:gridCol w="997927"/>
                <a:gridCol w="1263162"/>
                <a:gridCol w="930519"/>
              </a:tblGrid>
              <a:tr h="47825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序号</a:t>
                      </a:r>
                      <a:endParaRPr kumimoji="0" lang="zh-CN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试验项目及适用标准</a:t>
                      </a:r>
                      <a:endParaRPr kumimoji="0" lang="zh-CN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试验设备</a:t>
                      </a:r>
                      <a:endParaRPr kumimoji="0" lang="zh-CN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试验地点</a:t>
                      </a:r>
                      <a:endParaRPr kumimoji="0" lang="zh-CN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试验时间长度</a:t>
                      </a:r>
                      <a:endParaRPr kumimoji="0" lang="zh-CN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备注</a:t>
                      </a:r>
                      <a:endParaRPr kumimoji="0" lang="zh-CN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137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315" name="Group 51"/>
          <p:cNvGraphicFramePr>
            <a:graphicFrameLocks noGrp="1"/>
          </p:cNvGraphicFramePr>
          <p:nvPr/>
        </p:nvGraphicFramePr>
        <p:xfrm>
          <a:off x="849923" y="3628293"/>
          <a:ext cx="6314343" cy="1001967"/>
        </p:xfrm>
        <a:graphic>
          <a:graphicData uri="http://schemas.openxmlformats.org/drawingml/2006/table">
            <a:tbl>
              <a:tblPr/>
              <a:tblGrid>
                <a:gridCol w="480646"/>
                <a:gridCol w="1778977"/>
                <a:gridCol w="863112"/>
                <a:gridCol w="997926"/>
                <a:gridCol w="1263162"/>
                <a:gridCol w="930520"/>
              </a:tblGrid>
              <a:tr h="47825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序号</a:t>
                      </a:r>
                      <a:endParaRPr kumimoji="0" lang="zh-CN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试验项目及适用标准</a:t>
                      </a:r>
                      <a:endParaRPr kumimoji="0" lang="zh-CN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试验设备</a:t>
                      </a:r>
                      <a:endParaRPr kumimoji="0" lang="zh-CN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试验地点</a:t>
                      </a:r>
                      <a:endParaRPr kumimoji="0" lang="zh-CN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试验时间长度</a:t>
                      </a:r>
                      <a:endParaRPr kumimoji="0" lang="zh-CN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备注</a:t>
                      </a:r>
                      <a:endParaRPr kumimoji="0" lang="zh-CN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137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78" marB="4217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2215683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17989" y="570837"/>
            <a:ext cx="7976088" cy="5021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71475" indent="-371475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85875" indent="-371475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zh-CN" altLang="en-US" sz="2585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质量控制</a:t>
            </a:r>
            <a:r>
              <a:rPr lang="zh-CN" altLang="en-US" sz="1662" b="0" dirty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1662" b="0" dirty="0">
                <a:solidFill>
                  <a:schemeClr val="tx1"/>
                </a:solidFill>
              </a:rPr>
              <a:t> </a:t>
            </a:r>
          </a:p>
          <a:p>
            <a:pPr lvl="2" eaLnBrk="1" hangingPunct="1"/>
            <a:r>
              <a:rPr lang="zh-CN" altLang="en-US" sz="1846" dirty="0">
                <a:solidFill>
                  <a:schemeClr val="tx1"/>
                </a:solidFill>
              </a:rPr>
              <a:t>质量体系及相关证书</a:t>
            </a:r>
            <a:r>
              <a:rPr lang="en-US" altLang="zh-CN" sz="1846" dirty="0">
                <a:solidFill>
                  <a:schemeClr val="tx1"/>
                </a:solidFill>
              </a:rPr>
              <a:t>[</a:t>
            </a:r>
            <a:r>
              <a:rPr lang="zh-CN" altLang="en-US" sz="1846" dirty="0">
                <a:solidFill>
                  <a:schemeClr val="tx1"/>
                </a:solidFill>
              </a:rPr>
              <a:t>认证机构</a:t>
            </a:r>
            <a:r>
              <a:rPr lang="en-US" altLang="zh-CN" sz="1846" dirty="0">
                <a:solidFill>
                  <a:schemeClr val="tx1"/>
                </a:solidFill>
              </a:rPr>
              <a:t>]</a:t>
            </a:r>
            <a:r>
              <a:rPr lang="zh-CN" altLang="en-US" sz="1846" dirty="0">
                <a:solidFill>
                  <a:schemeClr val="tx1"/>
                </a:solidFill>
              </a:rPr>
              <a:t>－如尚未获得认证，需说明认       证计划</a:t>
            </a:r>
            <a:r>
              <a:rPr lang="zh-CN" altLang="en-US" sz="1662" b="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zh-CN" altLang="en-US" sz="1662" b="0" dirty="0">
                <a:solidFill>
                  <a:schemeClr val="tx1"/>
                </a:solidFill>
              </a:rPr>
              <a:t>      </a:t>
            </a:r>
          </a:p>
          <a:p>
            <a:pPr lvl="2" eaLnBrk="1" hangingPunct="1"/>
            <a:r>
              <a:rPr lang="zh-CN" altLang="en-US" sz="1846" dirty="0">
                <a:solidFill>
                  <a:schemeClr val="tx1"/>
                </a:solidFill>
              </a:rPr>
              <a:t>内外部质量表现及趋势</a:t>
            </a:r>
            <a:r>
              <a:rPr lang="en-US" altLang="zh-CN" sz="1846" dirty="0">
                <a:solidFill>
                  <a:schemeClr val="tx1"/>
                </a:solidFill>
              </a:rPr>
              <a:t>[PPM/PR&amp;R/CS</a:t>
            </a:r>
            <a:r>
              <a:rPr lang="zh-CN" altLang="en-US" sz="1846" dirty="0">
                <a:solidFill>
                  <a:schemeClr val="tx1"/>
                </a:solidFill>
              </a:rPr>
              <a:t>或其它顾客满意度指标</a:t>
            </a:r>
            <a:r>
              <a:rPr lang="en-US" altLang="zh-CN" sz="1846" dirty="0">
                <a:solidFill>
                  <a:schemeClr val="tx1"/>
                </a:solidFill>
              </a:rPr>
              <a:t>]</a:t>
            </a:r>
          </a:p>
          <a:p>
            <a:pPr lvl="2" eaLnBrk="1" hangingPunct="1"/>
            <a:endParaRPr lang="en-US" altLang="zh-CN" sz="1846" dirty="0">
              <a:solidFill>
                <a:schemeClr val="tx1"/>
              </a:solidFill>
            </a:endParaRPr>
          </a:p>
          <a:p>
            <a:pPr lvl="2" eaLnBrk="1" hangingPunct="1"/>
            <a:r>
              <a:rPr lang="zh-CN" altLang="en-US" sz="1662" dirty="0"/>
              <a:t>原材料</a:t>
            </a:r>
            <a:r>
              <a:rPr lang="en-US" altLang="zh-CN" sz="1662" dirty="0"/>
              <a:t>/</a:t>
            </a:r>
            <a:r>
              <a:rPr lang="zh-CN" altLang="en-US" sz="1662" dirty="0"/>
              <a:t>外购件的检验和试验能力</a:t>
            </a:r>
          </a:p>
          <a:p>
            <a:pPr lvl="2" eaLnBrk="1" hangingPunct="1"/>
            <a:endParaRPr lang="zh-CN" altLang="en-US" sz="1662" dirty="0"/>
          </a:p>
          <a:p>
            <a:pPr lvl="2" eaLnBrk="1" hangingPunct="1"/>
            <a:r>
              <a:rPr lang="zh-CN" altLang="en-US" sz="1846" dirty="0"/>
              <a:t>现有具备的零部件检验、测量和试验项目及设备</a:t>
            </a:r>
          </a:p>
          <a:p>
            <a:pPr lvl="2" eaLnBrk="1" hangingPunct="1"/>
            <a:endParaRPr lang="zh-CN" altLang="en-US" sz="1846" dirty="0"/>
          </a:p>
          <a:p>
            <a:pPr lvl="2" eaLnBrk="1" hangingPunct="1"/>
            <a:r>
              <a:rPr lang="zh-CN" altLang="en-US" sz="1846" dirty="0"/>
              <a:t>尚不具备的零部件检验、测量和试验项目</a:t>
            </a:r>
          </a:p>
          <a:p>
            <a:pPr lvl="2" eaLnBrk="1" hangingPunct="1"/>
            <a:endParaRPr lang="zh-CN" altLang="en-US" sz="1846" dirty="0"/>
          </a:p>
          <a:p>
            <a:pPr lvl="2" eaLnBrk="1" hangingPunct="1"/>
            <a:r>
              <a:rPr lang="zh-CN" altLang="en-US" sz="1846" dirty="0"/>
              <a:t>尚不具备的检验、测量和试验的设备的规划方案</a:t>
            </a:r>
          </a:p>
          <a:p>
            <a:pPr lvl="2" eaLnBrk="1" hangingPunct="1">
              <a:buFontTx/>
              <a:buNone/>
            </a:pPr>
            <a:endParaRPr lang="zh-CN" altLang="en-US" sz="1846" dirty="0"/>
          </a:p>
          <a:p>
            <a:pPr lvl="2" eaLnBrk="1" hangingPunct="1"/>
            <a:r>
              <a:rPr lang="zh-CN" altLang="en-US" sz="1846" dirty="0"/>
              <a:t>产品制造过程的关键检验流程</a:t>
            </a:r>
          </a:p>
          <a:p>
            <a:pPr lvl="2" eaLnBrk="1" hangingPunct="1">
              <a:buFontTx/>
              <a:buNone/>
            </a:pPr>
            <a:r>
              <a:rPr lang="zh-CN" altLang="en-US" sz="1662" b="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8745415" y="6286501"/>
            <a:ext cx="398585" cy="26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fld id="{E284B0E1-C0DC-432E-AD4E-CEF916B966F6}" type="slidenum">
              <a:rPr lang="en-US" altLang="zh-CN" sz="1108" b="0">
                <a:solidFill>
                  <a:schemeClr val="tx1"/>
                </a:solidFill>
              </a:rPr>
              <a:pPr algn="ctr" eaLnBrk="1" hangingPunct="1">
                <a:spcBef>
                  <a:spcPct val="50000"/>
                </a:spcBef>
                <a:buFontTx/>
                <a:buNone/>
              </a:pPr>
              <a:t>11</a:t>
            </a:fld>
            <a:endParaRPr lang="en-US" altLang="zh-CN" sz="1108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036014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17989" y="570837"/>
            <a:ext cx="7976088" cy="4992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71475" indent="-371475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85875" indent="-371475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200275" indent="-371475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657475" indent="-371475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3114675" indent="-371475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571875" indent="-371475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4029075" indent="-371475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zh-CN" altLang="en-US" sz="2585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质量控制</a:t>
            </a:r>
            <a:r>
              <a:rPr lang="zh-CN" altLang="en-US" sz="2585" b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1662" b="0" dirty="0">
                <a:solidFill>
                  <a:schemeClr val="tx1"/>
                </a:solidFill>
              </a:rPr>
              <a:t> </a:t>
            </a:r>
          </a:p>
          <a:p>
            <a:pPr lvl="2" eaLnBrk="1" hangingPunct="1"/>
            <a:r>
              <a:rPr lang="zh-CN" altLang="en-US" sz="1846" dirty="0">
                <a:solidFill>
                  <a:schemeClr val="tx1"/>
                </a:solidFill>
              </a:rPr>
              <a:t>管理层如何参与质量管理与改进</a:t>
            </a: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r>
              <a:rPr lang="zh-CN" altLang="en-US" sz="1846" dirty="0">
                <a:solidFill>
                  <a:schemeClr val="tx1"/>
                </a:solidFill>
              </a:rPr>
              <a:t> 如何开展持续改进 </a:t>
            </a:r>
            <a:r>
              <a:rPr lang="en-US" altLang="zh-CN" sz="1846" dirty="0">
                <a:solidFill>
                  <a:schemeClr val="tx1"/>
                </a:solidFill>
              </a:rPr>
              <a:t>[</a:t>
            </a:r>
            <a:r>
              <a:rPr lang="zh-CN" altLang="en-US" sz="1846" dirty="0">
                <a:solidFill>
                  <a:schemeClr val="tx1"/>
                </a:solidFill>
              </a:rPr>
              <a:t>请举例说明</a:t>
            </a:r>
            <a:r>
              <a:rPr lang="en-US" altLang="zh-CN" sz="1846" dirty="0">
                <a:solidFill>
                  <a:schemeClr val="tx1"/>
                </a:solidFill>
              </a:rPr>
              <a:t>]</a:t>
            </a:r>
          </a:p>
          <a:p>
            <a:pPr lvl="4" eaLnBrk="1" hangingPunct="1"/>
            <a:endParaRPr lang="en-US" altLang="zh-CN" sz="1846" b="0" dirty="0">
              <a:solidFill>
                <a:schemeClr val="tx1"/>
              </a:solidFill>
            </a:endParaRPr>
          </a:p>
          <a:p>
            <a:pPr lvl="2" eaLnBrk="1" hangingPunct="1"/>
            <a:r>
              <a:rPr lang="zh-CN" altLang="en-US" sz="1846" dirty="0">
                <a:solidFill>
                  <a:schemeClr val="tx1"/>
                </a:solidFill>
              </a:rPr>
              <a:t>分供方管理体系</a:t>
            </a:r>
            <a:r>
              <a:rPr lang="zh-CN" altLang="en-US" sz="1846" b="0" dirty="0">
                <a:solidFill>
                  <a:schemeClr val="tx1"/>
                </a:solidFill>
              </a:rPr>
              <a:t> </a:t>
            </a:r>
          </a:p>
          <a:p>
            <a:pPr lvl="2" eaLnBrk="1" hangingPunct="1">
              <a:buFontTx/>
              <a:buNone/>
            </a:pPr>
            <a:r>
              <a:rPr lang="zh-CN" altLang="en-US" sz="1846" dirty="0">
                <a:solidFill>
                  <a:schemeClr val="tx1"/>
                </a:solidFill>
              </a:rPr>
              <a:t>　</a:t>
            </a:r>
            <a:r>
              <a:rPr lang="zh-CN" altLang="en-US" sz="1846" dirty="0"/>
              <a:t>二级供应商</a:t>
            </a:r>
            <a:r>
              <a:rPr lang="en-US" altLang="zh-CN" sz="1846" dirty="0"/>
              <a:t>APQP</a:t>
            </a:r>
          </a:p>
          <a:p>
            <a:pPr lvl="2" eaLnBrk="1" hangingPunct="1">
              <a:buFontTx/>
              <a:buNone/>
            </a:pPr>
            <a:r>
              <a:rPr lang="zh-CN" altLang="en-US" sz="1846" dirty="0"/>
              <a:t>　批量生产控制方式</a:t>
            </a:r>
          </a:p>
          <a:p>
            <a:pPr lvl="2" eaLnBrk="1" hangingPunct="1">
              <a:buFontTx/>
              <a:buNone/>
            </a:pPr>
            <a:r>
              <a:rPr lang="zh-CN" altLang="en-US" sz="1662" b="0" dirty="0">
                <a:solidFill>
                  <a:schemeClr val="tx1"/>
                </a:solidFill>
              </a:rPr>
              <a:t>      </a:t>
            </a:r>
            <a:r>
              <a:rPr lang="zh-CN" altLang="en-US" sz="1846" dirty="0">
                <a:solidFill>
                  <a:schemeClr val="tx1"/>
                </a:solidFill>
              </a:rPr>
              <a:t>     </a:t>
            </a:r>
            <a:r>
              <a:rPr lang="zh-CN" altLang="en-US" sz="1846" b="0" dirty="0">
                <a:solidFill>
                  <a:schemeClr val="tx1"/>
                </a:solidFill>
              </a:rPr>
              <a:t>      </a:t>
            </a: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endParaRPr lang="en-US" altLang="zh-CN" sz="1846" dirty="0">
              <a:solidFill>
                <a:schemeClr val="tx1"/>
              </a:solidFill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8745415" y="6286501"/>
            <a:ext cx="398585" cy="26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fld id="{2F79A370-9249-4CCB-97D6-021C347EA620}" type="slidenum">
              <a:rPr lang="en-US" altLang="zh-CN" sz="1108" b="0">
                <a:solidFill>
                  <a:schemeClr val="tx1"/>
                </a:solidFill>
              </a:rPr>
              <a:pPr algn="ctr" eaLnBrk="1" hangingPunct="1">
                <a:spcBef>
                  <a:spcPct val="50000"/>
                </a:spcBef>
                <a:buFontTx/>
                <a:buNone/>
              </a:pPr>
              <a:t>12</a:t>
            </a:fld>
            <a:endParaRPr lang="en-US" altLang="zh-CN" sz="1108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236590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849741" y="570837"/>
            <a:ext cx="7353300" cy="8401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71475" indent="-371475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85875" indent="-371475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zh-CN" altLang="en-US" sz="2585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进度计划</a:t>
            </a:r>
            <a:r>
              <a:rPr lang="zh-CN" altLang="en-US" sz="1662" b="0" dirty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1662" b="0" dirty="0">
                <a:solidFill>
                  <a:srgbClr val="FF0000"/>
                </a:solidFill>
              </a:rPr>
              <a:t> </a:t>
            </a:r>
          </a:p>
          <a:p>
            <a:pPr eaLnBrk="1" hangingPunct="1"/>
            <a:r>
              <a:rPr lang="zh-CN" altLang="en-US" sz="1846" dirty="0"/>
              <a:t>报价产品的开发周期（里程碑  工作周）</a:t>
            </a:r>
          </a:p>
          <a:p>
            <a:pPr eaLnBrk="1" hangingPunct="1">
              <a:buFontTx/>
              <a:buNone/>
            </a:pPr>
            <a:r>
              <a:rPr lang="zh-CN" altLang="en-US" sz="1846" dirty="0"/>
              <a:t>     </a:t>
            </a:r>
            <a:r>
              <a:rPr lang="en-US" altLang="zh-CN" sz="1846" dirty="0"/>
              <a:t>PROTOTYPE    </a:t>
            </a:r>
          </a:p>
          <a:p>
            <a:pPr eaLnBrk="1" hangingPunct="1">
              <a:buFontTx/>
              <a:buNone/>
            </a:pPr>
            <a:r>
              <a:rPr lang="en-US" altLang="zh-CN" sz="1846" dirty="0"/>
              <a:t>    </a:t>
            </a:r>
            <a:r>
              <a:rPr lang="zh-CN" altLang="en-US" sz="1846" dirty="0"/>
              <a:t>工程样品</a:t>
            </a:r>
          </a:p>
          <a:p>
            <a:pPr eaLnBrk="1" hangingPunct="1">
              <a:buFontTx/>
              <a:buNone/>
            </a:pPr>
            <a:r>
              <a:rPr lang="zh-CN" altLang="en-US" sz="1846" dirty="0"/>
              <a:t>     </a:t>
            </a:r>
            <a:r>
              <a:rPr lang="en-US" altLang="zh-CN" sz="1846" dirty="0"/>
              <a:t>PPAP</a:t>
            </a:r>
            <a:r>
              <a:rPr lang="zh-CN" altLang="en-US" sz="1846" dirty="0"/>
              <a:t>样品</a:t>
            </a:r>
          </a:p>
          <a:p>
            <a:pPr eaLnBrk="1" hangingPunct="1">
              <a:buFontTx/>
              <a:buNone/>
            </a:pPr>
            <a:r>
              <a:rPr lang="zh-CN" altLang="en-US" sz="1846" dirty="0"/>
              <a:t>     批量成熟</a:t>
            </a:r>
          </a:p>
          <a:p>
            <a:pPr eaLnBrk="1" hangingPunct="1">
              <a:buFontTx/>
              <a:buNone/>
            </a:pPr>
            <a:r>
              <a:rPr lang="zh-CN" altLang="en-US" sz="1846" dirty="0"/>
              <a:t>     </a:t>
            </a:r>
            <a:r>
              <a:rPr lang="en-US" altLang="zh-CN" sz="1846" dirty="0"/>
              <a:t>SOP</a:t>
            </a:r>
          </a:p>
          <a:p>
            <a:pPr eaLnBrk="1" hangingPunct="1"/>
            <a:r>
              <a:rPr lang="zh-CN" altLang="en-US" sz="1846" dirty="0">
                <a:solidFill>
                  <a:schemeClr val="tx1"/>
                </a:solidFill>
              </a:rPr>
              <a:t>详细的</a:t>
            </a:r>
            <a:r>
              <a:rPr lang="en-US" altLang="zh-CN" sz="1846" dirty="0">
                <a:solidFill>
                  <a:schemeClr val="tx1"/>
                </a:solidFill>
              </a:rPr>
              <a:t>APQP</a:t>
            </a:r>
            <a:r>
              <a:rPr lang="zh-CN" altLang="en-US" sz="1846" dirty="0">
                <a:solidFill>
                  <a:schemeClr val="tx1"/>
                </a:solidFill>
              </a:rPr>
              <a:t>项目开发进度计划表</a:t>
            </a: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>
              <a:buFontTx/>
              <a:buNone/>
            </a:pPr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>
              <a:buFontTx/>
              <a:buNone/>
            </a:pPr>
            <a:r>
              <a:rPr lang="zh-CN" altLang="en-US" sz="1662" b="0" dirty="0">
                <a:solidFill>
                  <a:schemeClr val="tx1"/>
                </a:solidFill>
              </a:rPr>
              <a:t>      </a:t>
            </a:r>
            <a:r>
              <a:rPr lang="zh-CN" altLang="en-US" sz="1846" dirty="0">
                <a:solidFill>
                  <a:schemeClr val="tx1"/>
                </a:solidFill>
              </a:rPr>
              <a:t>     </a:t>
            </a:r>
            <a:r>
              <a:rPr lang="zh-CN" altLang="en-US" sz="1846" b="0" dirty="0">
                <a:solidFill>
                  <a:schemeClr val="tx1"/>
                </a:solidFill>
              </a:rPr>
              <a:t>      </a:t>
            </a: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endParaRPr lang="en-US" altLang="zh-CN" sz="1846" dirty="0">
              <a:solidFill>
                <a:schemeClr val="tx1"/>
              </a:solidFill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8745415" y="6286501"/>
            <a:ext cx="398585" cy="26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fld id="{C7C80BC7-49CC-442C-93EB-4E69CD440B14}" type="slidenum">
              <a:rPr lang="en-US" altLang="zh-CN" sz="1108" b="0">
                <a:solidFill>
                  <a:schemeClr val="tx1"/>
                </a:solidFill>
              </a:rPr>
              <a:pPr algn="ctr" eaLnBrk="1" hangingPunct="1">
                <a:spcBef>
                  <a:spcPct val="50000"/>
                </a:spcBef>
                <a:buFontTx/>
                <a:buNone/>
              </a:pPr>
              <a:t>13</a:t>
            </a:fld>
            <a:endParaRPr lang="en-US" altLang="zh-CN" sz="1108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094068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619672" y="764704"/>
            <a:ext cx="5716466" cy="53193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zh-CN" altLang="en-US" sz="2585" b="1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包装物流</a:t>
            </a:r>
            <a:r>
              <a:rPr lang="zh-CN" altLang="en-US" sz="2585" b="1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方案</a:t>
            </a:r>
            <a:endParaRPr lang="en-US" altLang="zh-CN" sz="2585" b="1" dirty="0">
              <a:solidFill>
                <a:srgbClr val="FF33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63478564"/>
      </p:ext>
    </p:extLst>
  </p:cSld>
  <p:clrMapOvr>
    <a:masterClrMapping/>
  </p:clrMapOvr>
  <p:transition>
    <p:blinds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47664" y="764704"/>
            <a:ext cx="6108914" cy="38539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zh-CN" altLang="en-US" sz="2585" b="1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报价清单澄清</a:t>
            </a:r>
            <a:endParaRPr lang="en-US" altLang="zh-CN" sz="2585" b="1" dirty="0">
              <a:solidFill>
                <a:srgbClr val="FF33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3760533"/>
      </p:ext>
    </p:extLst>
  </p:cSld>
  <p:clrMapOvr>
    <a:masterClrMapping/>
  </p:clrMapOvr>
  <p:transition>
    <p:blinds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1043608" y="620688"/>
            <a:ext cx="6989885" cy="534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Tx/>
              <a:buNone/>
            </a:pPr>
            <a:r>
              <a:rPr lang="zh-CN" altLang="en-US" sz="2585" dirty="0">
                <a:ea typeface="微软雅黑" pitchFamily="34" charset="-122"/>
              </a:rPr>
              <a:t>技术评审结果会签</a:t>
            </a:r>
            <a:endParaRPr lang="en-US" altLang="zh-CN" sz="2585" dirty="0">
              <a:ea typeface="微软雅黑" pitchFamily="34" charset="-122"/>
            </a:endParaRPr>
          </a:p>
          <a:p>
            <a:pPr>
              <a:buFontTx/>
              <a:buNone/>
            </a:pPr>
            <a:endParaRPr lang="en-US" altLang="zh-CN" sz="1662" dirty="0">
              <a:ea typeface="微软雅黑" pitchFamily="34" charset="-122"/>
            </a:endParaRPr>
          </a:p>
          <a:p>
            <a:pPr>
              <a:buFontTx/>
              <a:buNone/>
            </a:pPr>
            <a:endParaRPr lang="en-US" altLang="zh-CN" sz="1662" dirty="0">
              <a:ea typeface="微软雅黑" pitchFamily="34" charset="-122"/>
            </a:endParaRPr>
          </a:p>
          <a:p>
            <a:pPr>
              <a:buFontTx/>
              <a:buNone/>
            </a:pPr>
            <a:r>
              <a:rPr lang="zh-CN" altLang="en-US" sz="1662" dirty="0">
                <a:ea typeface="微软雅黑" pitchFamily="34" charset="-122"/>
              </a:rPr>
              <a:t>供应商授权代表：</a:t>
            </a:r>
            <a:endParaRPr lang="en-US" altLang="zh-CN" sz="1662" dirty="0">
              <a:ea typeface="微软雅黑" pitchFamily="34" charset="-122"/>
            </a:endParaRPr>
          </a:p>
          <a:p>
            <a:pPr>
              <a:buFontTx/>
              <a:buNone/>
            </a:pPr>
            <a:endParaRPr lang="en-US" altLang="zh-CN" sz="1662" dirty="0" smtClean="0">
              <a:ea typeface="微软雅黑" pitchFamily="34" charset="-122"/>
            </a:endParaRPr>
          </a:p>
          <a:p>
            <a:pPr>
              <a:buFontTx/>
              <a:buNone/>
            </a:pPr>
            <a:endParaRPr lang="en-US" altLang="zh-CN" sz="1662" dirty="0">
              <a:ea typeface="微软雅黑" pitchFamily="34" charset="-122"/>
            </a:endParaRPr>
          </a:p>
          <a:p>
            <a:pPr>
              <a:buFontTx/>
              <a:buNone/>
            </a:pPr>
            <a:endParaRPr lang="en-US" altLang="zh-CN" sz="1662" dirty="0">
              <a:ea typeface="微软雅黑" pitchFamily="34" charset="-122"/>
            </a:endParaRPr>
          </a:p>
          <a:p>
            <a:pPr>
              <a:buFontTx/>
              <a:buNone/>
            </a:pPr>
            <a:r>
              <a:rPr lang="zh-CN" altLang="en-US" sz="1662" dirty="0" smtClean="0">
                <a:ea typeface="微软雅黑" pitchFamily="34" charset="-122"/>
              </a:rPr>
              <a:t>工程：</a:t>
            </a:r>
            <a:endParaRPr lang="en-US" altLang="zh-CN" sz="1662" dirty="0">
              <a:ea typeface="微软雅黑" pitchFamily="34" charset="-122"/>
            </a:endParaRPr>
          </a:p>
          <a:p>
            <a:pPr>
              <a:buFontTx/>
              <a:buNone/>
            </a:pPr>
            <a:endParaRPr lang="en-US" altLang="zh-CN" sz="1662" dirty="0">
              <a:ea typeface="微软雅黑" pitchFamily="34" charset="-122"/>
            </a:endParaRPr>
          </a:p>
          <a:p>
            <a:pPr>
              <a:buFontTx/>
              <a:buNone/>
            </a:pPr>
            <a:endParaRPr lang="en-US" altLang="zh-CN" sz="1662" dirty="0" smtClean="0">
              <a:ea typeface="微软雅黑" pitchFamily="34" charset="-122"/>
            </a:endParaRPr>
          </a:p>
          <a:p>
            <a:pPr>
              <a:buFontTx/>
              <a:buNone/>
            </a:pPr>
            <a:endParaRPr lang="en-US" altLang="zh-CN" sz="1662" dirty="0">
              <a:ea typeface="微软雅黑" pitchFamily="34" charset="-122"/>
            </a:endParaRPr>
          </a:p>
          <a:p>
            <a:pPr>
              <a:buFontTx/>
              <a:buNone/>
            </a:pPr>
            <a:r>
              <a:rPr lang="zh-CN" altLang="en-US" sz="1662" dirty="0" smtClean="0">
                <a:ea typeface="微软雅黑" pitchFamily="34" charset="-122"/>
              </a:rPr>
              <a:t>采购：</a:t>
            </a:r>
            <a:endParaRPr lang="en-US" altLang="zh-CN" sz="1662" dirty="0">
              <a:ea typeface="微软雅黑" pitchFamily="34" charset="-122"/>
            </a:endParaRPr>
          </a:p>
          <a:p>
            <a:pPr>
              <a:buFontTx/>
              <a:buNone/>
            </a:pPr>
            <a:endParaRPr lang="en-US" altLang="zh-CN" sz="1662" dirty="0">
              <a:ea typeface="微软雅黑" pitchFamily="34" charset="-122"/>
            </a:endParaRPr>
          </a:p>
          <a:p>
            <a:pPr>
              <a:buFontTx/>
              <a:buNone/>
            </a:pPr>
            <a:endParaRPr lang="en-US" altLang="zh-CN" sz="1662" dirty="0" smtClean="0">
              <a:ea typeface="微软雅黑" pitchFamily="34" charset="-122"/>
            </a:endParaRPr>
          </a:p>
          <a:p>
            <a:pPr>
              <a:buFontTx/>
              <a:buNone/>
            </a:pPr>
            <a:endParaRPr lang="en-US" altLang="zh-CN" sz="1662" dirty="0">
              <a:ea typeface="微软雅黑" pitchFamily="34" charset="-122"/>
            </a:endParaRPr>
          </a:p>
          <a:p>
            <a:pPr>
              <a:buFontTx/>
              <a:buNone/>
            </a:pPr>
            <a:r>
              <a:rPr lang="en-US" altLang="zh-CN" sz="1662" dirty="0" smtClean="0">
                <a:ea typeface="微软雅黑" pitchFamily="34" charset="-122"/>
              </a:rPr>
              <a:t>SQE</a:t>
            </a:r>
            <a:r>
              <a:rPr lang="zh-CN" altLang="en-US" sz="1662" dirty="0" smtClean="0">
                <a:ea typeface="微软雅黑" pitchFamily="34" charset="-122"/>
              </a:rPr>
              <a:t>：</a:t>
            </a:r>
            <a:endParaRPr lang="en-US" altLang="zh-CN" sz="1662" dirty="0">
              <a:ea typeface="微软雅黑" pitchFamily="34" charset="-122"/>
            </a:endParaRPr>
          </a:p>
          <a:p>
            <a:pPr>
              <a:buFontTx/>
              <a:buNone/>
            </a:pPr>
            <a:endParaRPr lang="en-US" altLang="zh-CN" sz="1662" dirty="0">
              <a:ea typeface="微软雅黑" pitchFamily="34" charset="-122"/>
            </a:endParaRPr>
          </a:p>
          <a:p>
            <a:pPr>
              <a:buFontTx/>
              <a:buNone/>
            </a:pPr>
            <a:endParaRPr lang="en-US" altLang="zh-CN" sz="1662" dirty="0" smtClean="0">
              <a:ea typeface="微软雅黑" pitchFamily="34" charset="-122"/>
            </a:endParaRPr>
          </a:p>
          <a:p>
            <a:pPr>
              <a:buFontTx/>
              <a:buNone/>
            </a:pPr>
            <a:endParaRPr lang="en-US" altLang="zh-CN" sz="1662" dirty="0">
              <a:ea typeface="微软雅黑" pitchFamily="34" charset="-122"/>
            </a:endParaRPr>
          </a:p>
          <a:p>
            <a:pPr>
              <a:buFontTx/>
              <a:buNone/>
            </a:pPr>
            <a:r>
              <a:rPr lang="zh-CN" altLang="en-US" sz="1662" dirty="0" smtClean="0">
                <a:ea typeface="微软雅黑" pitchFamily="34" charset="-122"/>
              </a:rPr>
              <a:t>订购：</a:t>
            </a:r>
            <a:endParaRPr lang="en-US" altLang="zh-CN" sz="1662" dirty="0"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6079800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6"/>
          <p:cNvSpPr txBox="1">
            <a:spLocks noChangeArrowheads="1"/>
          </p:cNvSpPr>
          <p:nvPr/>
        </p:nvSpPr>
        <p:spPr bwMode="auto">
          <a:xfrm>
            <a:off x="3575539" y="490905"/>
            <a:ext cx="2725615" cy="490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16531" indent="-316531" eaLnBrk="0" hangingPunct="0">
              <a:spcBef>
                <a:spcPct val="50000"/>
              </a:spcBef>
            </a:pPr>
            <a:r>
              <a:rPr lang="zh-CN" altLang="en-US" sz="2585" dirty="0">
                <a:solidFill>
                  <a:srgbClr val="FF0000"/>
                </a:solidFill>
                <a:ea typeface="微软雅黑" pitchFamily="34" charset="-122"/>
              </a:rPr>
              <a:t>议题及时间分布</a:t>
            </a:r>
          </a:p>
        </p:txBody>
      </p:sp>
      <p:sp>
        <p:nvSpPr>
          <p:cNvPr id="3076" name="Rectangle 45"/>
          <p:cNvSpPr>
            <a:spLocks noChangeArrowheads="1"/>
          </p:cNvSpPr>
          <p:nvPr/>
        </p:nvSpPr>
        <p:spPr bwMode="auto">
          <a:xfrm>
            <a:off x="1248508" y="1361590"/>
            <a:ext cx="7710854" cy="4070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Tx/>
              <a:buNone/>
            </a:pPr>
            <a:r>
              <a:rPr lang="en-US" altLang="zh-CN" sz="2585" dirty="0">
                <a:solidFill>
                  <a:srgbClr val="FF0000"/>
                </a:solidFill>
                <a:ea typeface="微软雅黑" pitchFamily="34" charset="-122"/>
              </a:rPr>
              <a:t>1</a:t>
            </a:r>
            <a:r>
              <a:rPr lang="zh-CN" altLang="en-US" sz="2585" dirty="0">
                <a:solidFill>
                  <a:srgbClr val="FF0000"/>
                </a:solidFill>
                <a:ea typeface="微软雅黑" pitchFamily="34" charset="-122"/>
              </a:rPr>
              <a:t>、公司简介  </a:t>
            </a:r>
            <a:endParaRPr lang="en-US" altLang="zh-CN" sz="2585" dirty="0">
              <a:solidFill>
                <a:srgbClr val="FF0000"/>
              </a:solidFill>
              <a:ea typeface="微软雅黑" pitchFamily="34" charset="-122"/>
            </a:endParaRPr>
          </a:p>
          <a:p>
            <a:pPr>
              <a:buFontTx/>
              <a:buNone/>
            </a:pPr>
            <a:r>
              <a:rPr lang="en-US" altLang="zh-CN" sz="2585" dirty="0">
                <a:solidFill>
                  <a:srgbClr val="FF0000"/>
                </a:solidFill>
                <a:ea typeface="微软雅黑" pitchFamily="34" charset="-122"/>
              </a:rPr>
              <a:t>2</a:t>
            </a:r>
            <a:r>
              <a:rPr lang="zh-CN" altLang="en-US" sz="2585" dirty="0">
                <a:solidFill>
                  <a:srgbClr val="FF0000"/>
                </a:solidFill>
                <a:ea typeface="微软雅黑" pitchFamily="34" charset="-122"/>
              </a:rPr>
              <a:t>、项目介绍      </a:t>
            </a:r>
            <a:endParaRPr lang="en-US" altLang="zh-CN" sz="2585" dirty="0">
              <a:solidFill>
                <a:srgbClr val="FF0000"/>
              </a:solidFill>
              <a:ea typeface="微软雅黑" pitchFamily="34" charset="-122"/>
            </a:endParaRPr>
          </a:p>
          <a:p>
            <a:pPr>
              <a:buFontTx/>
              <a:buNone/>
            </a:pPr>
            <a:r>
              <a:rPr lang="en-US" altLang="zh-CN" sz="2585" dirty="0">
                <a:solidFill>
                  <a:srgbClr val="FF0000"/>
                </a:solidFill>
                <a:ea typeface="微软雅黑" pitchFamily="34" charset="-122"/>
              </a:rPr>
              <a:t>3</a:t>
            </a:r>
            <a:r>
              <a:rPr lang="zh-CN" altLang="en-US" sz="2585" dirty="0">
                <a:solidFill>
                  <a:srgbClr val="FF0000"/>
                </a:solidFill>
                <a:ea typeface="微软雅黑" pitchFamily="34" charset="-122"/>
              </a:rPr>
              <a:t>、设计方案   </a:t>
            </a:r>
            <a:endParaRPr lang="en-US" altLang="zh-CN" sz="2585" dirty="0">
              <a:solidFill>
                <a:srgbClr val="FF0000"/>
              </a:solidFill>
              <a:ea typeface="微软雅黑" pitchFamily="34" charset="-122"/>
            </a:endParaRPr>
          </a:p>
          <a:p>
            <a:pPr>
              <a:buFontTx/>
              <a:buNone/>
            </a:pPr>
            <a:r>
              <a:rPr lang="en-US" altLang="zh-CN" sz="2585" dirty="0">
                <a:solidFill>
                  <a:srgbClr val="FF0000"/>
                </a:solidFill>
                <a:ea typeface="微软雅黑" pitchFamily="34" charset="-122"/>
              </a:rPr>
              <a:t>4</a:t>
            </a:r>
            <a:r>
              <a:rPr lang="zh-CN" altLang="en-US" sz="2585" dirty="0">
                <a:solidFill>
                  <a:srgbClr val="FF0000"/>
                </a:solidFill>
                <a:ea typeface="微软雅黑" pitchFamily="34" charset="-122"/>
              </a:rPr>
              <a:t>、制造方案     </a:t>
            </a:r>
            <a:endParaRPr lang="en-US" altLang="zh-CN" sz="2585" dirty="0">
              <a:solidFill>
                <a:srgbClr val="FF0000"/>
              </a:solidFill>
              <a:ea typeface="微软雅黑" pitchFamily="34" charset="-122"/>
            </a:endParaRPr>
          </a:p>
          <a:p>
            <a:pPr>
              <a:buFontTx/>
              <a:buNone/>
            </a:pPr>
            <a:r>
              <a:rPr lang="en-US" altLang="zh-CN" sz="2585" dirty="0">
                <a:solidFill>
                  <a:srgbClr val="FF0000"/>
                </a:solidFill>
                <a:ea typeface="微软雅黑" pitchFamily="34" charset="-122"/>
              </a:rPr>
              <a:t>5</a:t>
            </a:r>
            <a:r>
              <a:rPr lang="zh-CN" altLang="en-US" sz="2585" dirty="0">
                <a:solidFill>
                  <a:srgbClr val="FF0000"/>
                </a:solidFill>
                <a:ea typeface="微软雅黑" pitchFamily="34" charset="-122"/>
              </a:rPr>
              <a:t>、质量控制      </a:t>
            </a:r>
            <a:endParaRPr lang="en-US" altLang="zh-CN" sz="2585" dirty="0">
              <a:solidFill>
                <a:srgbClr val="FF0000"/>
              </a:solidFill>
              <a:ea typeface="微软雅黑" pitchFamily="34" charset="-122"/>
            </a:endParaRPr>
          </a:p>
          <a:p>
            <a:pPr>
              <a:buFontTx/>
              <a:buNone/>
            </a:pPr>
            <a:r>
              <a:rPr lang="en-US" altLang="zh-CN" sz="2585" dirty="0">
                <a:solidFill>
                  <a:srgbClr val="FF0000"/>
                </a:solidFill>
                <a:ea typeface="微软雅黑" pitchFamily="34" charset="-122"/>
              </a:rPr>
              <a:t>6</a:t>
            </a:r>
            <a:r>
              <a:rPr lang="zh-CN" altLang="en-US" sz="2585" dirty="0">
                <a:solidFill>
                  <a:srgbClr val="FF0000"/>
                </a:solidFill>
                <a:ea typeface="微软雅黑" pitchFamily="34" charset="-122"/>
              </a:rPr>
              <a:t>、试验验证    </a:t>
            </a:r>
            <a:endParaRPr lang="en-US" altLang="zh-CN" sz="2585" dirty="0">
              <a:solidFill>
                <a:srgbClr val="FF0000"/>
              </a:solidFill>
              <a:ea typeface="微软雅黑" pitchFamily="34" charset="-122"/>
            </a:endParaRPr>
          </a:p>
          <a:p>
            <a:pPr>
              <a:buFontTx/>
              <a:buNone/>
            </a:pPr>
            <a:r>
              <a:rPr lang="en-US" altLang="zh-CN" sz="2585" dirty="0">
                <a:solidFill>
                  <a:srgbClr val="FF0000"/>
                </a:solidFill>
                <a:ea typeface="微软雅黑" pitchFamily="34" charset="-122"/>
              </a:rPr>
              <a:t>7</a:t>
            </a:r>
            <a:r>
              <a:rPr lang="zh-CN" altLang="en-US" sz="2585" dirty="0">
                <a:solidFill>
                  <a:srgbClr val="FF0000"/>
                </a:solidFill>
                <a:ea typeface="微软雅黑" pitchFamily="34" charset="-122"/>
              </a:rPr>
              <a:t>、进度计划</a:t>
            </a:r>
          </a:p>
          <a:p>
            <a:pPr>
              <a:buFontTx/>
              <a:buNone/>
            </a:pPr>
            <a:r>
              <a:rPr lang="en-US" altLang="zh-CN" sz="2585" dirty="0">
                <a:solidFill>
                  <a:srgbClr val="FF0000"/>
                </a:solidFill>
                <a:ea typeface="微软雅黑" pitchFamily="34" charset="-122"/>
              </a:rPr>
              <a:t>8</a:t>
            </a:r>
            <a:r>
              <a:rPr lang="zh-CN" altLang="en-US" sz="2585" dirty="0" smtClean="0">
                <a:solidFill>
                  <a:srgbClr val="FF0000"/>
                </a:solidFill>
                <a:ea typeface="微软雅黑" pitchFamily="34" charset="-122"/>
              </a:rPr>
              <a:t>、</a:t>
            </a:r>
            <a:r>
              <a:rPr lang="zh-CN" altLang="en-US" sz="2585" dirty="0">
                <a:solidFill>
                  <a:srgbClr val="FF0000"/>
                </a:solidFill>
                <a:ea typeface="微软雅黑" pitchFamily="34" charset="-122"/>
              </a:rPr>
              <a:t>包装物流方案 </a:t>
            </a:r>
            <a:endParaRPr lang="en-US" altLang="zh-CN" sz="2585" dirty="0">
              <a:solidFill>
                <a:srgbClr val="FF0000"/>
              </a:solidFill>
              <a:ea typeface="微软雅黑" pitchFamily="34" charset="-122"/>
            </a:endParaRPr>
          </a:p>
          <a:p>
            <a:r>
              <a:rPr lang="en-US" altLang="zh-CN" sz="2585" dirty="0">
                <a:solidFill>
                  <a:srgbClr val="FF0000"/>
                </a:solidFill>
                <a:ea typeface="微软雅黑" pitchFamily="34" charset="-122"/>
              </a:rPr>
              <a:t>9</a:t>
            </a:r>
            <a:r>
              <a:rPr lang="zh-CN" altLang="en-US" sz="2585" dirty="0" smtClean="0">
                <a:solidFill>
                  <a:srgbClr val="FF0000"/>
                </a:solidFill>
                <a:ea typeface="微软雅黑" pitchFamily="34" charset="-122"/>
              </a:rPr>
              <a:t>、报价</a:t>
            </a:r>
            <a:r>
              <a:rPr lang="zh-CN" altLang="en-US" sz="2585" dirty="0">
                <a:solidFill>
                  <a:srgbClr val="FF0000"/>
                </a:solidFill>
                <a:ea typeface="微软雅黑" pitchFamily="34" charset="-122"/>
              </a:rPr>
              <a:t>清单</a:t>
            </a:r>
            <a:r>
              <a:rPr lang="zh-CN" altLang="en-US" sz="2585" dirty="0" smtClean="0">
                <a:solidFill>
                  <a:srgbClr val="FF0000"/>
                </a:solidFill>
                <a:ea typeface="微软雅黑" pitchFamily="34" charset="-122"/>
              </a:rPr>
              <a:t>澄清       </a:t>
            </a:r>
            <a:endParaRPr lang="en-US" altLang="zh-CN" sz="2585" dirty="0">
              <a:solidFill>
                <a:srgbClr val="FF0000"/>
              </a:solidFill>
              <a:ea typeface="微软雅黑" pitchFamily="34" charset="-122"/>
            </a:endParaRPr>
          </a:p>
          <a:p>
            <a:pPr>
              <a:buFontTx/>
              <a:buNone/>
            </a:pPr>
            <a:r>
              <a:rPr lang="en-US" altLang="zh-CN" sz="2585" dirty="0">
                <a:solidFill>
                  <a:srgbClr val="FF0000"/>
                </a:solidFill>
                <a:ea typeface="微软雅黑" pitchFamily="34" charset="-122"/>
              </a:rPr>
              <a:t>10</a:t>
            </a:r>
            <a:r>
              <a:rPr lang="zh-CN" altLang="en-US" sz="2585" dirty="0" smtClean="0">
                <a:solidFill>
                  <a:srgbClr val="FF0000"/>
                </a:solidFill>
                <a:ea typeface="微软雅黑" pitchFamily="34" charset="-122"/>
              </a:rPr>
              <a:t>、技术评审结果会签</a:t>
            </a:r>
            <a:endParaRPr lang="zh-CN" altLang="en-US" sz="2585" dirty="0">
              <a:solidFill>
                <a:srgbClr val="FF0000"/>
              </a:solidFill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86473630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1208943" y="1318847"/>
            <a:ext cx="7089531" cy="492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71475" indent="-371475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r>
              <a:rPr lang="zh-CN" altLang="en-US" sz="1662" dirty="0">
                <a:solidFill>
                  <a:schemeClr val="tx1"/>
                </a:solidFill>
              </a:rPr>
              <a:t>组织结构图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r>
              <a:rPr lang="zh-CN" altLang="en-US" sz="1662" dirty="0">
                <a:solidFill>
                  <a:schemeClr val="tx1"/>
                </a:solidFill>
              </a:rPr>
              <a:t>公司背景、性质和规模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1662" b="0" dirty="0">
                <a:solidFill>
                  <a:schemeClr val="tx1"/>
                </a:solidFill>
              </a:rPr>
              <a:t>	   </a:t>
            </a:r>
            <a:r>
              <a:rPr lang="en-US" altLang="zh-CN" sz="1477" b="0" dirty="0">
                <a:solidFill>
                  <a:schemeClr val="tx1"/>
                </a:solidFill>
              </a:rPr>
              <a:t>1</a:t>
            </a:r>
            <a:r>
              <a:rPr lang="zh-CN" altLang="en-US" sz="1477" b="0" dirty="0">
                <a:solidFill>
                  <a:schemeClr val="tx1"/>
                </a:solidFill>
              </a:rPr>
              <a:t>、 公司于何时成立及公司性质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1477" b="0" dirty="0">
                <a:solidFill>
                  <a:schemeClr val="tx1"/>
                </a:solidFill>
              </a:rPr>
              <a:t>	    </a:t>
            </a:r>
            <a:r>
              <a:rPr lang="en-US" altLang="zh-CN" sz="1477" b="0" dirty="0">
                <a:solidFill>
                  <a:schemeClr val="tx1"/>
                </a:solidFill>
              </a:rPr>
              <a:t>2</a:t>
            </a:r>
            <a:r>
              <a:rPr lang="zh-CN" altLang="en-US" sz="1477" b="0" dirty="0">
                <a:solidFill>
                  <a:schemeClr val="tx1"/>
                </a:solidFill>
              </a:rPr>
              <a:t>、总经理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1477" b="0" dirty="0">
                <a:solidFill>
                  <a:schemeClr val="tx1"/>
                </a:solidFill>
              </a:rPr>
              <a:t>	    </a:t>
            </a:r>
            <a:r>
              <a:rPr lang="en-US" altLang="zh-CN" sz="1477" b="0" dirty="0">
                <a:solidFill>
                  <a:schemeClr val="tx1"/>
                </a:solidFill>
              </a:rPr>
              <a:t>3</a:t>
            </a:r>
            <a:r>
              <a:rPr lang="zh-CN" altLang="en-US" sz="1477" b="0" dirty="0">
                <a:solidFill>
                  <a:schemeClr val="tx1"/>
                </a:solidFill>
              </a:rPr>
              <a:t>、</a:t>
            </a:r>
            <a:r>
              <a:rPr lang="zh-CN" altLang="en-US" sz="1662" b="0" dirty="0">
                <a:solidFill>
                  <a:schemeClr val="tx1"/>
                </a:solidFill>
              </a:rPr>
              <a:t>注册资本及主要股东</a:t>
            </a:r>
            <a:endParaRPr lang="zh-CN" altLang="en-US" sz="1477" b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1477" b="0" dirty="0">
                <a:solidFill>
                  <a:schemeClr val="tx1"/>
                </a:solidFill>
              </a:rPr>
              <a:t>	    </a:t>
            </a:r>
            <a:r>
              <a:rPr lang="en-US" altLang="zh-CN" sz="1477" b="0" dirty="0">
                <a:solidFill>
                  <a:schemeClr val="tx1"/>
                </a:solidFill>
              </a:rPr>
              <a:t>4</a:t>
            </a:r>
            <a:r>
              <a:rPr lang="zh-CN" altLang="en-US" sz="1477" b="0" dirty="0">
                <a:solidFill>
                  <a:schemeClr val="tx1"/>
                </a:solidFill>
              </a:rPr>
              <a:t>、</a:t>
            </a:r>
            <a:r>
              <a:rPr lang="zh-CN" altLang="en-US" sz="1662" b="0" dirty="0">
                <a:solidFill>
                  <a:schemeClr val="tx1"/>
                </a:solidFill>
              </a:rPr>
              <a:t>制造场地分布及雇员情况</a:t>
            </a:r>
            <a:r>
              <a:rPr lang="en-US" altLang="zh-CN" sz="1662" b="0" dirty="0">
                <a:solidFill>
                  <a:schemeClr val="tx1"/>
                </a:solidFill>
              </a:rPr>
              <a:t>- </a:t>
            </a:r>
            <a:r>
              <a:rPr lang="zh-CN" altLang="en-US" sz="1662" b="0" dirty="0">
                <a:solidFill>
                  <a:schemeClr val="tx1"/>
                </a:solidFill>
              </a:rPr>
              <a:t>管理层和技术人员所占的比重</a:t>
            </a:r>
            <a:endParaRPr lang="zh-CN" altLang="en-US" sz="1477" b="0" dirty="0">
              <a:solidFill>
                <a:schemeClr val="tx1"/>
              </a:solidFill>
            </a:endParaRPr>
          </a:p>
          <a:p>
            <a:pPr eaLnBrk="1" hangingPunct="1"/>
            <a:r>
              <a:rPr lang="zh-CN" altLang="en-US" sz="1662" dirty="0">
                <a:solidFill>
                  <a:schemeClr val="tx1"/>
                </a:solidFill>
              </a:rPr>
              <a:t>主要产品</a:t>
            </a:r>
            <a:r>
              <a:rPr lang="en-US" altLang="zh-CN" sz="1662" dirty="0">
                <a:solidFill>
                  <a:schemeClr val="tx1"/>
                </a:solidFill>
              </a:rPr>
              <a:t>[</a:t>
            </a:r>
            <a:r>
              <a:rPr lang="zh-CN" altLang="en-US" sz="1662" dirty="0">
                <a:solidFill>
                  <a:schemeClr val="tx1"/>
                </a:solidFill>
              </a:rPr>
              <a:t>附图片</a:t>
            </a:r>
            <a:r>
              <a:rPr lang="en-US" altLang="zh-CN" sz="1662" dirty="0">
                <a:solidFill>
                  <a:schemeClr val="tx1"/>
                </a:solidFill>
              </a:rPr>
              <a:t>]</a:t>
            </a:r>
            <a:r>
              <a:rPr lang="zh-CN" altLang="en-US" sz="1662" dirty="0">
                <a:solidFill>
                  <a:schemeClr val="tx1"/>
                </a:solidFill>
              </a:rPr>
              <a:t>和顾客分布（重点介绍</a:t>
            </a:r>
            <a:r>
              <a:rPr lang="en-US" altLang="zh-CN" sz="1662" dirty="0">
                <a:solidFill>
                  <a:schemeClr val="tx1"/>
                </a:solidFill>
              </a:rPr>
              <a:t>SOR</a:t>
            </a:r>
            <a:r>
              <a:rPr lang="zh-CN" altLang="en-US" sz="1662" dirty="0">
                <a:solidFill>
                  <a:schemeClr val="tx1"/>
                </a:solidFill>
              </a:rPr>
              <a:t>类似产品）</a:t>
            </a:r>
          </a:p>
          <a:p>
            <a:pPr eaLnBrk="1" hangingPunct="1"/>
            <a:r>
              <a:rPr lang="zh-CN" altLang="en-US" sz="1662" dirty="0">
                <a:solidFill>
                  <a:schemeClr val="tx1"/>
                </a:solidFill>
              </a:rPr>
              <a:t>业务状况和规划</a:t>
            </a:r>
          </a:p>
          <a:p>
            <a:pPr eaLnBrk="1" hangingPunct="1">
              <a:buFontTx/>
              <a:buNone/>
            </a:pPr>
            <a:r>
              <a:rPr lang="zh-CN" altLang="en-US" sz="1662" b="0" dirty="0">
                <a:solidFill>
                  <a:schemeClr val="tx1"/>
                </a:solidFill>
              </a:rPr>
              <a:t>	   </a:t>
            </a:r>
            <a:r>
              <a:rPr lang="en-US" altLang="zh-CN" sz="1477" b="0" dirty="0">
                <a:solidFill>
                  <a:schemeClr val="tx1"/>
                </a:solidFill>
              </a:rPr>
              <a:t>1</a:t>
            </a:r>
            <a:r>
              <a:rPr lang="zh-CN" altLang="en-US" sz="1477" b="0" dirty="0">
                <a:solidFill>
                  <a:schemeClr val="tx1"/>
                </a:solidFill>
              </a:rPr>
              <a:t>、过去</a:t>
            </a:r>
            <a:r>
              <a:rPr lang="en-US" altLang="zh-CN" sz="1477" b="0" dirty="0">
                <a:solidFill>
                  <a:schemeClr val="tx1"/>
                </a:solidFill>
              </a:rPr>
              <a:t>5</a:t>
            </a:r>
            <a:r>
              <a:rPr lang="zh-CN" altLang="en-US" sz="1477" b="0" dirty="0">
                <a:solidFill>
                  <a:schemeClr val="tx1"/>
                </a:solidFill>
              </a:rPr>
              <a:t>年的销售和产量趋势及盈利状况以及产能利用情况</a:t>
            </a:r>
          </a:p>
          <a:p>
            <a:pPr eaLnBrk="1" hangingPunct="1">
              <a:buFontTx/>
              <a:buNone/>
            </a:pPr>
            <a:r>
              <a:rPr lang="zh-CN" altLang="en-US" sz="1477" b="0" dirty="0">
                <a:solidFill>
                  <a:schemeClr val="tx1"/>
                </a:solidFill>
              </a:rPr>
              <a:t>          </a:t>
            </a:r>
            <a:r>
              <a:rPr lang="en-US" altLang="zh-CN" sz="1477" b="0" dirty="0">
                <a:solidFill>
                  <a:schemeClr val="tx1"/>
                </a:solidFill>
              </a:rPr>
              <a:t>2</a:t>
            </a:r>
            <a:r>
              <a:rPr lang="zh-CN" altLang="en-US" sz="1477" b="0" dirty="0">
                <a:solidFill>
                  <a:schemeClr val="tx1"/>
                </a:solidFill>
              </a:rPr>
              <a:t>、中长期业务发展计划</a:t>
            </a:r>
            <a:r>
              <a:rPr lang="en-US" altLang="zh-CN" sz="1477" b="0" dirty="0">
                <a:solidFill>
                  <a:schemeClr val="tx1"/>
                </a:solidFill>
              </a:rPr>
              <a:t>, </a:t>
            </a:r>
            <a:r>
              <a:rPr lang="zh-CN" altLang="en-US" sz="1477" b="0" dirty="0">
                <a:solidFill>
                  <a:schemeClr val="tx1"/>
                </a:solidFill>
              </a:rPr>
              <a:t>如制造场地、产能规划、人力资源、产品结构等</a:t>
            </a:r>
            <a:r>
              <a:rPr lang="zh-CN" altLang="en-US" sz="1662" b="0" dirty="0">
                <a:solidFill>
                  <a:schemeClr val="tx1"/>
                </a:solidFill>
              </a:rPr>
              <a:t>。</a:t>
            </a:r>
          </a:p>
          <a:p>
            <a:pPr eaLnBrk="1" hangingPunct="1"/>
            <a:r>
              <a:rPr lang="zh-CN" altLang="en-US" sz="1662" dirty="0">
                <a:solidFill>
                  <a:schemeClr val="tx1"/>
                </a:solidFill>
              </a:rPr>
              <a:t>综合竞争力</a:t>
            </a:r>
          </a:p>
          <a:p>
            <a:pPr eaLnBrk="1" hangingPunct="1">
              <a:buFontTx/>
              <a:buNone/>
            </a:pPr>
            <a:r>
              <a:rPr lang="zh-CN" altLang="en-US" sz="1662" b="0" dirty="0">
                <a:solidFill>
                  <a:schemeClr val="tx1"/>
                </a:solidFill>
              </a:rPr>
              <a:t>	   </a:t>
            </a:r>
            <a:r>
              <a:rPr lang="en-US" altLang="zh-CN" sz="1477" b="0" dirty="0">
                <a:solidFill>
                  <a:schemeClr val="tx1"/>
                </a:solidFill>
              </a:rPr>
              <a:t>1</a:t>
            </a:r>
            <a:r>
              <a:rPr lang="zh-CN" altLang="en-US" sz="1477" b="0" dirty="0">
                <a:solidFill>
                  <a:schemeClr val="tx1"/>
                </a:solidFill>
              </a:rPr>
              <a:t>、主要产品的市场占有率</a:t>
            </a:r>
          </a:p>
          <a:p>
            <a:pPr eaLnBrk="1" hangingPunct="1">
              <a:buFontTx/>
              <a:buNone/>
            </a:pPr>
            <a:r>
              <a:rPr lang="zh-CN" altLang="en-US" sz="1477" b="0" dirty="0">
                <a:solidFill>
                  <a:schemeClr val="tx1"/>
                </a:solidFill>
              </a:rPr>
              <a:t>	    </a:t>
            </a:r>
            <a:r>
              <a:rPr lang="en-US" altLang="zh-CN" sz="1477" b="0" dirty="0">
                <a:solidFill>
                  <a:schemeClr val="tx1"/>
                </a:solidFill>
              </a:rPr>
              <a:t>2</a:t>
            </a:r>
            <a:r>
              <a:rPr lang="zh-CN" altLang="en-US" sz="1477" b="0" dirty="0">
                <a:solidFill>
                  <a:schemeClr val="tx1"/>
                </a:solidFill>
              </a:rPr>
              <a:t>、开发能力</a:t>
            </a:r>
          </a:p>
          <a:p>
            <a:pPr eaLnBrk="1" hangingPunct="1">
              <a:buFontTx/>
              <a:buNone/>
            </a:pPr>
            <a:r>
              <a:rPr lang="zh-CN" altLang="en-US" sz="1662" b="0" dirty="0">
                <a:solidFill>
                  <a:schemeClr val="tx1"/>
                </a:solidFill>
              </a:rPr>
              <a:t>               </a:t>
            </a:r>
            <a:r>
              <a:rPr lang="en-US" altLang="zh-CN" sz="1477" b="0" dirty="0">
                <a:solidFill>
                  <a:schemeClr val="tx1"/>
                </a:solidFill>
              </a:rPr>
              <a:t>-  </a:t>
            </a:r>
            <a:r>
              <a:rPr lang="zh-CN" altLang="en-US" sz="1477" b="0" dirty="0">
                <a:solidFill>
                  <a:schemeClr val="tx1"/>
                </a:solidFill>
              </a:rPr>
              <a:t>为开发报价产品所拥有的专有技术（或专利等）</a:t>
            </a:r>
          </a:p>
          <a:p>
            <a:pPr eaLnBrk="1" hangingPunct="1">
              <a:buFontTx/>
              <a:buNone/>
            </a:pPr>
            <a:r>
              <a:rPr lang="zh-CN" altLang="en-US" sz="1477" b="0" dirty="0">
                <a:solidFill>
                  <a:schemeClr val="tx1"/>
                </a:solidFill>
              </a:rPr>
              <a:t>                </a:t>
            </a:r>
            <a:r>
              <a:rPr lang="en-US" altLang="zh-CN" sz="1477" b="0" dirty="0">
                <a:solidFill>
                  <a:schemeClr val="tx1"/>
                </a:solidFill>
              </a:rPr>
              <a:t>-  </a:t>
            </a:r>
            <a:r>
              <a:rPr lang="zh-CN" altLang="en-US" sz="1477" b="0" dirty="0">
                <a:solidFill>
                  <a:schemeClr val="tx1"/>
                </a:solidFill>
              </a:rPr>
              <a:t>技术支持来源及沟通渠道</a:t>
            </a:r>
          </a:p>
          <a:p>
            <a:pPr eaLnBrk="1" hangingPunct="1">
              <a:buFontTx/>
              <a:buNone/>
            </a:pPr>
            <a:r>
              <a:rPr lang="zh-CN" altLang="en-US" sz="1477" b="0" dirty="0">
                <a:solidFill>
                  <a:schemeClr val="tx1"/>
                </a:solidFill>
              </a:rPr>
              <a:t>	    </a:t>
            </a:r>
            <a:r>
              <a:rPr lang="en-US" altLang="zh-CN" sz="1477" b="0" dirty="0">
                <a:solidFill>
                  <a:schemeClr val="tx1"/>
                </a:solidFill>
              </a:rPr>
              <a:t>3</a:t>
            </a:r>
            <a:r>
              <a:rPr lang="zh-CN" altLang="en-US" sz="1477" b="0" dirty="0">
                <a:solidFill>
                  <a:schemeClr val="tx1"/>
                </a:solidFill>
              </a:rPr>
              <a:t>、质量能力</a:t>
            </a:r>
          </a:p>
          <a:p>
            <a:pPr eaLnBrk="1" hangingPunct="1">
              <a:buFontTx/>
              <a:buNone/>
            </a:pPr>
            <a:r>
              <a:rPr lang="zh-CN" altLang="en-US" sz="1477" b="0" dirty="0">
                <a:solidFill>
                  <a:schemeClr val="tx1"/>
                </a:solidFill>
              </a:rPr>
              <a:t>	    </a:t>
            </a:r>
            <a:r>
              <a:rPr lang="en-US" altLang="zh-CN" sz="1477" b="0" dirty="0">
                <a:solidFill>
                  <a:schemeClr val="tx1"/>
                </a:solidFill>
              </a:rPr>
              <a:t>4</a:t>
            </a:r>
            <a:r>
              <a:rPr lang="zh-CN" altLang="en-US" sz="1477" b="0" dirty="0">
                <a:solidFill>
                  <a:schemeClr val="tx1"/>
                </a:solidFill>
              </a:rPr>
              <a:t>、公司资源管理系统</a:t>
            </a:r>
            <a:endParaRPr lang="en-US" altLang="zh-CN" sz="1846" dirty="0">
              <a:solidFill>
                <a:schemeClr val="tx1"/>
              </a:solidFill>
            </a:endParaRP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8745415" y="6286501"/>
            <a:ext cx="398585" cy="26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fld id="{2836767D-016E-48D8-9300-D1848B820B44}" type="slidenum">
              <a:rPr lang="en-US" altLang="zh-CN" sz="1108" b="0">
                <a:solidFill>
                  <a:schemeClr val="tx1"/>
                </a:solidFill>
              </a:rPr>
              <a:pPr algn="ctr" eaLnBrk="1" hangingPunct="1">
                <a:spcBef>
                  <a:spcPct val="50000"/>
                </a:spcBef>
                <a:buFontTx/>
                <a:buNone/>
              </a:pPr>
              <a:t>3</a:t>
            </a:fld>
            <a:endParaRPr lang="en-US" altLang="zh-CN" sz="1108" b="0">
              <a:solidFill>
                <a:schemeClr val="tx1"/>
              </a:solidFill>
            </a:endParaRP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1802423" y="619858"/>
            <a:ext cx="5077558" cy="490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zh-CN" altLang="en-US" sz="2585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公司简介</a:t>
            </a:r>
          </a:p>
        </p:txBody>
      </p:sp>
    </p:spTree>
    <p:extLst>
      <p:ext uri="{BB962C8B-B14F-4D97-AF65-F5344CB8AC3E}">
        <p14:creationId xmlns:p14="http://schemas.microsoft.com/office/powerpoint/2010/main" val="2195123058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483577" y="1318846"/>
            <a:ext cx="7976089" cy="5560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71475" indent="-371475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85875" indent="-371475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r>
              <a:rPr lang="zh-CN" altLang="en-US" sz="1846">
                <a:solidFill>
                  <a:schemeClr val="tx1"/>
                </a:solidFill>
              </a:rPr>
              <a:t>项目组人员构成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endParaRPr lang="zh-CN" altLang="en-US" sz="1846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endParaRPr lang="zh-CN" altLang="en-US" sz="1846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endParaRPr lang="zh-CN" altLang="en-US" sz="1846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endParaRPr lang="zh-CN" altLang="en-US" sz="1846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r>
              <a:rPr lang="zh-CN" altLang="en-US" sz="1846" dirty="0">
                <a:solidFill>
                  <a:schemeClr val="tx1"/>
                </a:solidFill>
              </a:rPr>
              <a:t>项目开发流程</a:t>
            </a:r>
            <a:r>
              <a:rPr lang="zh-CN" altLang="en-US" sz="1846" dirty="0"/>
              <a:t>及进度保证措施</a:t>
            </a:r>
            <a:r>
              <a:rPr lang="zh-CN" altLang="en-US" sz="1846" dirty="0">
                <a:solidFill>
                  <a:schemeClr val="tx1"/>
                </a:solidFill>
              </a:rPr>
              <a:t>简介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endParaRPr lang="zh-CN" altLang="en-US" sz="1846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r>
              <a:rPr lang="zh-CN" altLang="en-US" sz="1846" dirty="0">
                <a:solidFill>
                  <a:schemeClr val="tx1"/>
                </a:solidFill>
              </a:rPr>
              <a:t>管理层如何参与和支持</a:t>
            </a:r>
            <a:r>
              <a:rPr lang="zh-CN" altLang="en-US" sz="1662" b="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endParaRPr lang="zh-CN" altLang="en-US" sz="1662" b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r>
              <a:rPr lang="zh-CN" altLang="en-US" sz="1846" dirty="0">
                <a:solidFill>
                  <a:schemeClr val="tx1"/>
                </a:solidFill>
              </a:rPr>
              <a:t>典型案例介绍</a:t>
            </a:r>
          </a:p>
          <a:p>
            <a:pPr lvl="2" eaLnBrk="1" hangingPunct="1">
              <a:buFontTx/>
              <a:buAutoNum type="alphaLcPeriod"/>
            </a:pPr>
            <a:endParaRPr lang="zh-CN" altLang="en-US" sz="1846" dirty="0">
              <a:solidFill>
                <a:schemeClr val="tx1"/>
              </a:solidFill>
            </a:endParaRPr>
          </a:p>
          <a:p>
            <a:pPr lvl="2" eaLnBrk="1" hangingPunct="1">
              <a:buFontTx/>
              <a:buNone/>
            </a:pPr>
            <a:r>
              <a:rPr lang="zh-CN" altLang="en-US" sz="1662" b="0" dirty="0">
                <a:solidFill>
                  <a:schemeClr val="tx1"/>
                </a:solidFill>
              </a:rPr>
              <a:t>         </a:t>
            </a:r>
            <a:endParaRPr lang="zh-CN" altLang="en-US" sz="1846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endParaRPr lang="zh-CN" altLang="en-US" sz="1846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endParaRPr lang="en-US" altLang="zh-CN" sz="1846" dirty="0">
              <a:solidFill>
                <a:schemeClr val="tx1"/>
              </a:solidFill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8745415" y="6286501"/>
            <a:ext cx="398585" cy="26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fld id="{A49483B1-6DF6-4C0C-BC85-A597E22CE182}" type="slidenum">
              <a:rPr lang="en-US" altLang="zh-CN" sz="1108" b="0">
                <a:solidFill>
                  <a:schemeClr val="tx1"/>
                </a:solidFill>
              </a:rPr>
              <a:pPr algn="ctr" eaLnBrk="1" hangingPunct="1">
                <a:spcBef>
                  <a:spcPct val="50000"/>
                </a:spcBef>
                <a:buFontTx/>
                <a:buNone/>
              </a:pPr>
              <a:t>4</a:t>
            </a:fld>
            <a:endParaRPr lang="en-US" altLang="zh-CN" sz="1108" b="0">
              <a:solidFill>
                <a:schemeClr val="tx1"/>
              </a:solidFill>
            </a:endParaRPr>
          </a:p>
        </p:txBody>
      </p:sp>
      <p:graphicFrame>
        <p:nvGraphicFramePr>
          <p:cNvPr id="160853" name="Group 85"/>
          <p:cNvGraphicFramePr>
            <a:graphicFrameLocks noGrp="1"/>
          </p:cNvGraphicFramePr>
          <p:nvPr/>
        </p:nvGraphicFramePr>
        <p:xfrm>
          <a:off x="915866" y="1900604"/>
          <a:ext cx="4536830" cy="1294190"/>
        </p:xfrm>
        <a:graphic>
          <a:graphicData uri="http://schemas.openxmlformats.org/drawingml/2006/table">
            <a:tbl>
              <a:tblPr/>
              <a:tblGrid>
                <a:gridCol w="738554"/>
                <a:gridCol w="633046"/>
                <a:gridCol w="633046"/>
                <a:gridCol w="633046"/>
                <a:gridCol w="633046"/>
                <a:gridCol w="633046"/>
                <a:gridCol w="633046"/>
              </a:tblGrid>
              <a:tr h="50641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94" marB="421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姓名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/Name</a:t>
                      </a:r>
                      <a:endParaRPr kumimoji="0" lang="en-US" altLang="zh-CN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94" marB="4219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职务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/Position</a:t>
                      </a:r>
                      <a:endParaRPr kumimoji="0" lang="en-US" altLang="zh-CN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94" marB="4219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办公电话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/Tel</a:t>
                      </a:r>
                      <a:endParaRPr kumimoji="0" lang="en-US" altLang="zh-CN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94" marB="4219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手机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/Mobile</a:t>
                      </a:r>
                      <a:endParaRPr kumimoji="0" lang="en-US" altLang="zh-CN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94" marB="4219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电子邮件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/E-mail</a:t>
                      </a:r>
                      <a:endParaRPr kumimoji="0" lang="en-US" altLang="zh-CN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94" marB="4219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备注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94" marB="4219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777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项目经理，工程、质量、生产、试验、商务等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94" marB="421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94" marB="4219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94" marB="4219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94" marB="4219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94" marB="4219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94" marB="4219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194" marB="4219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50" name="TextBox 30"/>
          <p:cNvSpPr txBox="1">
            <a:spLocks noChangeArrowheads="1"/>
          </p:cNvSpPr>
          <p:nvPr/>
        </p:nvSpPr>
        <p:spPr bwMode="auto">
          <a:xfrm>
            <a:off x="1604597" y="593481"/>
            <a:ext cx="5407269" cy="490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zh-CN" altLang="en-US" sz="2585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项目介绍</a:t>
            </a:r>
          </a:p>
        </p:txBody>
      </p:sp>
    </p:spTree>
    <p:extLst>
      <p:ext uri="{BB962C8B-B14F-4D97-AF65-F5344CB8AC3E}">
        <p14:creationId xmlns:p14="http://schemas.microsoft.com/office/powerpoint/2010/main" val="3700512593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8745415" y="6286501"/>
            <a:ext cx="398585" cy="26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fld id="{76D1429C-E9EC-437A-ADD8-03C9477577D3}" type="slidenum">
              <a:rPr lang="en-US" altLang="zh-CN" sz="1108" b="0">
                <a:solidFill>
                  <a:schemeClr val="tx1"/>
                </a:solidFill>
              </a:rPr>
              <a:pPr algn="ctr" eaLnBrk="1" hangingPunct="1">
                <a:spcBef>
                  <a:spcPct val="50000"/>
                </a:spcBef>
                <a:buFontTx/>
                <a:buNone/>
              </a:pPr>
              <a:t>5</a:t>
            </a:fld>
            <a:endParaRPr lang="en-US" altLang="zh-CN" sz="1108" b="0">
              <a:solidFill>
                <a:schemeClr val="tx1"/>
              </a:solidFill>
            </a:endParaRPr>
          </a:p>
        </p:txBody>
      </p:sp>
      <p:graphicFrame>
        <p:nvGraphicFramePr>
          <p:cNvPr id="163007" name="Group 191"/>
          <p:cNvGraphicFramePr>
            <a:graphicFrameLocks noGrp="1"/>
          </p:cNvGraphicFramePr>
          <p:nvPr/>
        </p:nvGraphicFramePr>
        <p:xfrm>
          <a:off x="716573" y="4226169"/>
          <a:ext cx="8042032" cy="997928"/>
        </p:xfrm>
        <a:graphic>
          <a:graphicData uri="http://schemas.openxmlformats.org/drawingml/2006/table">
            <a:tbl>
              <a:tblPr/>
              <a:tblGrid>
                <a:gridCol w="738554"/>
                <a:gridCol w="524608"/>
                <a:gridCol w="741485"/>
                <a:gridCol w="633046"/>
                <a:gridCol w="633046"/>
                <a:gridCol w="973015"/>
                <a:gridCol w="940777"/>
                <a:gridCol w="940777"/>
                <a:gridCol w="1263162"/>
                <a:gridCol w="653562"/>
              </a:tblGrid>
              <a:tr h="48504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零件名称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用量</a:t>
                      </a: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材料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材料标准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自制</a:t>
                      </a: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/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外购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产品标准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DV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责任人</a:t>
                      </a: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二级供应商名称</a:t>
                      </a: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二级供应商地址（国内</a:t>
                      </a: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/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国外）</a:t>
                      </a: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备注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88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82" name="TextBox 4"/>
          <p:cNvSpPr txBox="1">
            <a:spLocks noChangeArrowheads="1"/>
          </p:cNvSpPr>
          <p:nvPr/>
        </p:nvSpPr>
        <p:spPr bwMode="auto">
          <a:xfrm>
            <a:off x="747346" y="1252905"/>
            <a:ext cx="8044962" cy="2890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71475" indent="-371475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zh-CN" altLang="en-US" sz="1846" dirty="0">
                <a:solidFill>
                  <a:schemeClr val="tx1"/>
                </a:solidFill>
              </a:rPr>
              <a:t>   基于收到的</a:t>
            </a:r>
            <a:r>
              <a:rPr lang="en-US" altLang="zh-CN" sz="1846" dirty="0">
                <a:solidFill>
                  <a:schemeClr val="tx1"/>
                </a:solidFill>
              </a:rPr>
              <a:t>SOR, </a:t>
            </a:r>
            <a:r>
              <a:rPr lang="zh-CN" altLang="en-US" sz="1846" dirty="0">
                <a:solidFill>
                  <a:schemeClr val="tx1"/>
                </a:solidFill>
              </a:rPr>
              <a:t>列出主要的顾客要求</a:t>
            </a:r>
            <a:r>
              <a:rPr lang="en-US" altLang="zh-CN" sz="1846" dirty="0">
                <a:solidFill>
                  <a:schemeClr val="tx1"/>
                </a:solidFill>
              </a:rPr>
              <a:t>,</a:t>
            </a:r>
            <a:r>
              <a:rPr lang="zh-CN" altLang="en-US" sz="1846" dirty="0">
                <a:solidFill>
                  <a:schemeClr val="tx1"/>
                </a:solidFill>
              </a:rPr>
              <a:t>如原材料，关键尺寸，功能和</a:t>
            </a:r>
            <a:r>
              <a:rPr lang="en-US" altLang="zh-CN" sz="1846" dirty="0">
                <a:solidFill>
                  <a:schemeClr val="tx1"/>
                </a:solidFill>
              </a:rPr>
              <a:t>/</a:t>
            </a:r>
            <a:r>
              <a:rPr lang="zh-CN" altLang="en-US" sz="1846" dirty="0">
                <a:solidFill>
                  <a:schemeClr val="tx1"/>
                </a:solidFill>
              </a:rPr>
              <a:t>或试验要求等。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r>
              <a:rPr lang="zh-CN" altLang="en-US" sz="1662" dirty="0"/>
              <a:t>报价产品与现有批量产品的技术差异</a:t>
            </a:r>
            <a:endParaRPr lang="zh-CN" altLang="en-US" sz="1846" dirty="0"/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endParaRPr lang="zh-CN" altLang="en-US" sz="1846" dirty="0"/>
          </a:p>
          <a:p>
            <a:pPr eaLnBrk="1" hangingPunct="1">
              <a:buFont typeface="Wingdings" panose="05000000000000000000" pitchFamily="2" charset="2"/>
              <a:buChar char="l"/>
            </a:pPr>
            <a:r>
              <a:rPr lang="zh-CN" altLang="en-US" sz="1846" dirty="0">
                <a:solidFill>
                  <a:schemeClr val="tx1"/>
                </a:solidFill>
              </a:rPr>
              <a:t>设计方案介绍 （可以建议一个以上方案，进行探讨选择）</a:t>
            </a:r>
          </a:p>
          <a:p>
            <a:pPr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zh-CN" altLang="en-US" sz="1846" dirty="0">
                <a:solidFill>
                  <a:schemeClr val="tx1"/>
                </a:solidFill>
              </a:rPr>
              <a:t>     </a:t>
            </a:r>
            <a:r>
              <a:rPr lang="en-US" altLang="zh-CN" sz="1846" b="0" dirty="0">
                <a:solidFill>
                  <a:schemeClr val="tx1"/>
                </a:solidFill>
              </a:rPr>
              <a:t>1</a:t>
            </a:r>
            <a:r>
              <a:rPr lang="zh-CN" altLang="en-US" sz="1846" b="0" dirty="0">
                <a:solidFill>
                  <a:schemeClr val="tx1"/>
                </a:solidFill>
              </a:rPr>
              <a:t>、设计方案</a:t>
            </a:r>
            <a:r>
              <a:rPr lang="en-US" altLang="zh-CN" sz="1846" b="0" dirty="0">
                <a:solidFill>
                  <a:schemeClr val="tx1"/>
                </a:solidFill>
              </a:rPr>
              <a:t>[</a:t>
            </a:r>
            <a:r>
              <a:rPr lang="zh-CN" altLang="en-US" sz="1846" b="0" dirty="0">
                <a:solidFill>
                  <a:schemeClr val="tx1"/>
                </a:solidFill>
              </a:rPr>
              <a:t>附图片</a:t>
            </a:r>
            <a:r>
              <a:rPr lang="en-US" altLang="zh-CN" sz="1846" b="0" dirty="0">
                <a:solidFill>
                  <a:schemeClr val="tx1"/>
                </a:solidFill>
              </a:rPr>
              <a:t>]</a:t>
            </a:r>
          </a:p>
          <a:p>
            <a:pPr eaLnBrk="1" hangingPunct="1">
              <a:buFontTx/>
              <a:buNone/>
            </a:pPr>
            <a:r>
              <a:rPr lang="en-US" altLang="zh-CN" sz="1846" b="0" dirty="0">
                <a:solidFill>
                  <a:schemeClr val="tx1"/>
                </a:solidFill>
              </a:rPr>
              <a:t>     </a:t>
            </a:r>
          </a:p>
          <a:p>
            <a:pPr eaLnBrk="1" hangingPunct="1">
              <a:buFontTx/>
              <a:buNone/>
            </a:pPr>
            <a:r>
              <a:rPr lang="en-US" altLang="zh-CN" sz="1846" b="0" dirty="0">
                <a:solidFill>
                  <a:schemeClr val="tx1"/>
                </a:solidFill>
              </a:rPr>
              <a:t>      2</a:t>
            </a:r>
            <a:r>
              <a:rPr lang="zh-CN" altLang="en-US" sz="1846" b="0" dirty="0">
                <a:solidFill>
                  <a:schemeClr val="tx1"/>
                </a:solidFill>
              </a:rPr>
              <a:t>、主要</a:t>
            </a:r>
            <a:r>
              <a:rPr lang="zh-CN" altLang="en-US" sz="1662" dirty="0"/>
              <a:t>原材料／</a:t>
            </a:r>
            <a:r>
              <a:rPr lang="zh-CN" altLang="en-US" sz="1846" b="0" dirty="0">
                <a:solidFill>
                  <a:schemeClr val="tx1"/>
                </a:solidFill>
              </a:rPr>
              <a:t>零部件明细（不含价格）</a:t>
            </a:r>
            <a:endParaRPr lang="zh-CN" altLang="en-US" sz="1846" dirty="0"/>
          </a:p>
        </p:txBody>
      </p:sp>
      <p:sp>
        <p:nvSpPr>
          <p:cNvPr id="6183" name="TextBox 30"/>
          <p:cNvSpPr txBox="1">
            <a:spLocks noChangeArrowheads="1"/>
          </p:cNvSpPr>
          <p:nvPr/>
        </p:nvSpPr>
        <p:spPr bwMode="auto">
          <a:xfrm>
            <a:off x="1604597" y="593481"/>
            <a:ext cx="5407269" cy="490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zh-CN" altLang="en-US" sz="2585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设计方案</a:t>
            </a:r>
          </a:p>
        </p:txBody>
      </p:sp>
    </p:spTree>
    <p:extLst>
      <p:ext uri="{BB962C8B-B14F-4D97-AF65-F5344CB8AC3E}">
        <p14:creationId xmlns:p14="http://schemas.microsoft.com/office/powerpoint/2010/main" val="142594581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49520" y="527538"/>
            <a:ext cx="7976088" cy="7549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71475" indent="-371475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zh-CN" altLang="en-US" sz="2585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设计方案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Ø"/>
            </a:pPr>
            <a:endParaRPr lang="zh-CN" altLang="en-US" sz="1662" dirty="0">
              <a:solidFill>
                <a:schemeClr val="tx1"/>
              </a:solidFill>
            </a:endParaRPr>
          </a:p>
          <a:p>
            <a:pPr eaLnBrk="1" hangingPunct="1">
              <a:buFont typeface="Wingdings" panose="05000000000000000000" pitchFamily="2" charset="2"/>
              <a:buChar char="l"/>
            </a:pPr>
            <a:r>
              <a:rPr lang="zh-CN" altLang="en-US" sz="1846" dirty="0">
                <a:solidFill>
                  <a:schemeClr val="tx1"/>
                </a:solidFill>
              </a:rPr>
              <a:t>开发内容</a:t>
            </a:r>
          </a:p>
          <a:p>
            <a:pPr eaLnBrk="1" hangingPunct="1">
              <a:buFontTx/>
              <a:buNone/>
            </a:pPr>
            <a:endParaRPr lang="zh-CN" altLang="en-US" sz="1846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zh-CN" altLang="en-US" sz="1846" dirty="0">
                <a:solidFill>
                  <a:schemeClr val="tx1"/>
                </a:solidFill>
              </a:rPr>
              <a:t>     </a:t>
            </a:r>
            <a:r>
              <a:rPr lang="en-US" altLang="zh-CN" sz="1846" b="0" dirty="0">
                <a:solidFill>
                  <a:schemeClr val="tx1"/>
                </a:solidFill>
              </a:rPr>
              <a:t>1</a:t>
            </a:r>
            <a:r>
              <a:rPr lang="zh-CN" altLang="en-US" sz="1846" b="0" dirty="0">
                <a:solidFill>
                  <a:schemeClr val="tx1"/>
                </a:solidFill>
              </a:rPr>
              <a:t>、开发内容列表</a:t>
            </a: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zh-CN" altLang="en-US" sz="1846" b="0" dirty="0">
                <a:solidFill>
                  <a:schemeClr val="tx1"/>
                </a:solidFill>
              </a:rPr>
              <a:t>     </a:t>
            </a:r>
          </a:p>
          <a:p>
            <a:pPr eaLnBrk="1" hangingPunct="1">
              <a:buFontTx/>
              <a:buNone/>
            </a:pPr>
            <a:r>
              <a:rPr lang="zh-CN" altLang="en-US" sz="1846" b="0" dirty="0">
                <a:solidFill>
                  <a:schemeClr val="tx1"/>
                </a:solidFill>
              </a:rPr>
              <a:t>      </a:t>
            </a: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zh-CN" altLang="en-US" sz="1846" b="0" dirty="0">
                <a:solidFill>
                  <a:schemeClr val="tx1"/>
                </a:solidFill>
              </a:rPr>
              <a:t>     </a:t>
            </a:r>
            <a:r>
              <a:rPr lang="en-US" altLang="zh-CN" sz="1846" b="0" dirty="0">
                <a:solidFill>
                  <a:schemeClr val="tx1"/>
                </a:solidFill>
              </a:rPr>
              <a:t>2</a:t>
            </a:r>
            <a:r>
              <a:rPr lang="zh-CN" altLang="en-US" sz="1846" b="0" dirty="0">
                <a:solidFill>
                  <a:schemeClr val="tx1"/>
                </a:solidFill>
              </a:rPr>
              <a:t>、开发样件列表</a:t>
            </a: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zh-CN" altLang="en-US" sz="1846" b="0" dirty="0">
                <a:solidFill>
                  <a:schemeClr val="tx1"/>
                </a:solidFill>
              </a:rPr>
              <a:t>         </a:t>
            </a:r>
          </a:p>
          <a:p>
            <a:pPr eaLnBrk="1" hangingPunct="1">
              <a:buFontTx/>
              <a:buNone/>
            </a:pPr>
            <a:r>
              <a:rPr lang="zh-CN" altLang="en-US" sz="1846" b="0" dirty="0">
                <a:solidFill>
                  <a:schemeClr val="tx1"/>
                </a:solidFill>
              </a:rPr>
              <a:t>      </a:t>
            </a:r>
            <a:r>
              <a:rPr lang="en-US" altLang="zh-CN" sz="1846" b="0" dirty="0">
                <a:solidFill>
                  <a:schemeClr val="tx1"/>
                </a:solidFill>
              </a:rPr>
              <a:t>3</a:t>
            </a:r>
            <a:r>
              <a:rPr lang="zh-CN" altLang="en-US" sz="1846" b="0" dirty="0">
                <a:solidFill>
                  <a:schemeClr val="tx1"/>
                </a:solidFill>
              </a:rPr>
              <a:t>、主要零部件和工艺过程分包计划</a:t>
            </a: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zh-CN" altLang="en-US" sz="1846" b="0" dirty="0">
                <a:solidFill>
                  <a:schemeClr val="tx1"/>
                </a:solidFill>
              </a:rPr>
              <a:t>      </a:t>
            </a: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endParaRPr lang="en-US" altLang="zh-CN" sz="1846" dirty="0">
              <a:solidFill>
                <a:schemeClr val="tx1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8745415" y="6286501"/>
            <a:ext cx="398585" cy="26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fld id="{AC90EB1E-09D3-4A30-A3C4-6E5770D06C9C}" type="slidenum">
              <a:rPr lang="en-US" altLang="zh-CN" sz="1108" b="0">
                <a:solidFill>
                  <a:schemeClr val="tx1"/>
                </a:solidFill>
              </a:rPr>
              <a:pPr algn="ctr" eaLnBrk="1" hangingPunct="1">
                <a:spcBef>
                  <a:spcPct val="50000"/>
                </a:spcBef>
                <a:buFontTx/>
                <a:buNone/>
              </a:pPr>
              <a:t>6</a:t>
            </a:fld>
            <a:endParaRPr lang="en-US" altLang="zh-CN" sz="1108" b="0">
              <a:solidFill>
                <a:schemeClr val="tx1"/>
              </a:solidFill>
            </a:endParaRPr>
          </a:p>
        </p:txBody>
      </p:sp>
      <p:graphicFrame>
        <p:nvGraphicFramePr>
          <p:cNvPr id="7245" name="Group 77"/>
          <p:cNvGraphicFramePr>
            <a:graphicFrameLocks noGrp="1"/>
          </p:cNvGraphicFramePr>
          <p:nvPr/>
        </p:nvGraphicFramePr>
        <p:xfrm>
          <a:off x="1812681" y="2498481"/>
          <a:ext cx="6518031" cy="754673"/>
        </p:xfrm>
        <a:graphic>
          <a:graphicData uri="http://schemas.openxmlformats.org/drawingml/2006/table">
            <a:tbl>
              <a:tblPr/>
              <a:tblGrid>
                <a:gridCol w="480646"/>
                <a:gridCol w="1184031"/>
                <a:gridCol w="1078523"/>
                <a:gridCol w="1078523"/>
                <a:gridCol w="1219200"/>
                <a:gridCol w="914400"/>
                <a:gridCol w="562708"/>
              </a:tblGrid>
              <a:tr h="25351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序号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开发内容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开发地点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开发人员级别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专用软件和设备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工时（小时）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备注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16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9324" name="Group 364"/>
          <p:cNvGraphicFramePr>
            <a:graphicFrameLocks noGrp="1"/>
          </p:cNvGraphicFramePr>
          <p:nvPr/>
        </p:nvGraphicFramePr>
        <p:xfrm>
          <a:off x="1812681" y="3894993"/>
          <a:ext cx="5462954" cy="776654"/>
        </p:xfrm>
        <a:graphic>
          <a:graphicData uri="http://schemas.openxmlformats.org/drawingml/2006/table">
            <a:tbl>
              <a:tblPr/>
              <a:tblGrid>
                <a:gridCol w="480646"/>
                <a:gridCol w="1184031"/>
                <a:gridCol w="1078523"/>
                <a:gridCol w="1078523"/>
                <a:gridCol w="1078523"/>
                <a:gridCol w="562708"/>
              </a:tblGrid>
              <a:tr h="27549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序号</a:t>
                      </a:r>
                      <a:endParaRPr kumimoji="0" lang="zh-CN" altLang="en-US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开发阶段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样件名称</a:t>
                      </a: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样件制造地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样件制造方式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备注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16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9315" name="Group 355"/>
          <p:cNvGraphicFramePr>
            <a:graphicFrameLocks noGrp="1"/>
          </p:cNvGraphicFramePr>
          <p:nvPr/>
        </p:nvGraphicFramePr>
        <p:xfrm>
          <a:off x="1880089" y="5355981"/>
          <a:ext cx="5568462" cy="754673"/>
        </p:xfrm>
        <a:graphic>
          <a:graphicData uri="http://schemas.openxmlformats.org/drawingml/2006/table">
            <a:tbl>
              <a:tblPr/>
              <a:tblGrid>
                <a:gridCol w="480646"/>
                <a:gridCol w="1184031"/>
                <a:gridCol w="1184031"/>
                <a:gridCol w="1078523"/>
                <a:gridCol w="1078523"/>
                <a:gridCol w="562708"/>
              </a:tblGrid>
              <a:tr h="25351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序号</a:t>
                      </a:r>
                      <a:endParaRPr kumimoji="0" lang="zh-CN" altLang="en-US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分包内容</a:t>
                      </a:r>
                      <a:endParaRPr kumimoji="0" lang="zh-CN" altLang="en-US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分包商名称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地点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进度要求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备注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16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Arial" charset="0"/>
                        </a:rPr>
                        <a:t>　</a:t>
                      </a:r>
                      <a:endParaRPr kumimoji="0" lang="zh-CN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7742104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17989" y="1767254"/>
            <a:ext cx="7976088" cy="3898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71475" indent="-371475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zh-CN" altLang="en-US" sz="1662" dirty="0">
              <a:solidFill>
                <a:schemeClr val="tx1"/>
              </a:solidFill>
            </a:endParaRPr>
          </a:p>
          <a:p>
            <a:pPr eaLnBrk="1" hangingPunct="1"/>
            <a:r>
              <a:rPr lang="zh-CN" altLang="en-US" sz="1846" dirty="0">
                <a:solidFill>
                  <a:schemeClr val="tx1"/>
                </a:solidFill>
                <a:latin typeface="宋体" panose="02010600030101010101" pitchFamily="2" charset="-122"/>
              </a:rPr>
              <a:t>任何针对设计和</a:t>
            </a:r>
            <a:r>
              <a:rPr lang="en-US" altLang="zh-CN" sz="1846" dirty="0">
                <a:solidFill>
                  <a:schemeClr val="tx1"/>
                </a:solidFill>
                <a:latin typeface="宋体" panose="02010600030101010101" pitchFamily="2" charset="-122"/>
              </a:rPr>
              <a:t>/</a:t>
            </a:r>
            <a:r>
              <a:rPr lang="zh-CN" altLang="en-US" sz="1846" dirty="0">
                <a:solidFill>
                  <a:schemeClr val="tx1"/>
                </a:solidFill>
                <a:latin typeface="宋体" panose="02010600030101010101" pitchFamily="2" charset="-122"/>
              </a:rPr>
              <a:t>或过程的更改建议以改善零件的可制造性或成本降低</a:t>
            </a:r>
            <a:r>
              <a:rPr lang="zh-CN" altLang="en-US" sz="1662" b="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Tx/>
              <a:buNone/>
            </a:pPr>
            <a:endParaRPr lang="zh-CN" altLang="en-US" sz="1846" dirty="0">
              <a:solidFill>
                <a:schemeClr val="tx1"/>
              </a:solidFill>
            </a:endParaRPr>
          </a:p>
          <a:p>
            <a:pPr eaLnBrk="1" hangingPunct="1"/>
            <a:endParaRPr lang="zh-CN" altLang="en-US" sz="1846" dirty="0">
              <a:solidFill>
                <a:schemeClr val="tx1"/>
              </a:solidFill>
            </a:endParaRPr>
          </a:p>
          <a:p>
            <a:pPr eaLnBrk="1" hangingPunct="1"/>
            <a:r>
              <a:rPr lang="zh-CN" altLang="en-US" sz="1846" dirty="0">
                <a:solidFill>
                  <a:schemeClr val="tx1"/>
                </a:solidFill>
                <a:latin typeface="宋体" panose="02010600030101010101" pitchFamily="2" charset="-122"/>
              </a:rPr>
              <a:t>列出任何不能满足的列在</a:t>
            </a:r>
            <a:r>
              <a:rPr lang="en-US" altLang="zh-CN" sz="1846" dirty="0">
                <a:solidFill>
                  <a:schemeClr val="tx1"/>
                </a:solidFill>
                <a:latin typeface="宋体" panose="02010600030101010101" pitchFamily="2" charset="-122"/>
              </a:rPr>
              <a:t>SOR</a:t>
            </a:r>
            <a:r>
              <a:rPr lang="zh-CN" altLang="en-US" sz="1846" dirty="0">
                <a:solidFill>
                  <a:schemeClr val="tx1"/>
                </a:solidFill>
                <a:latin typeface="宋体" panose="02010600030101010101" pitchFamily="2" charset="-122"/>
              </a:rPr>
              <a:t>中的设计要求并说明原因和建议</a:t>
            </a:r>
            <a:r>
              <a:rPr lang="zh-CN" altLang="en-US" sz="1662" b="0" dirty="0">
                <a:solidFill>
                  <a:schemeClr val="tx1"/>
                </a:solidFill>
              </a:rPr>
              <a:t> </a:t>
            </a:r>
            <a:endParaRPr lang="zh-CN" altLang="en-US" sz="1846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zh-CN" altLang="en-US" sz="1846" dirty="0">
                <a:solidFill>
                  <a:schemeClr val="tx1"/>
                </a:solidFill>
              </a:rPr>
              <a:t>     </a:t>
            </a:r>
            <a:r>
              <a:rPr lang="zh-CN" altLang="en-US" sz="1846" b="0" dirty="0">
                <a:solidFill>
                  <a:schemeClr val="tx1"/>
                </a:solidFill>
              </a:rPr>
              <a:t>      </a:t>
            </a: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endParaRPr lang="en-US" altLang="zh-CN" sz="1846" dirty="0">
              <a:solidFill>
                <a:schemeClr val="tx1"/>
              </a:solidFill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8745415" y="6286501"/>
            <a:ext cx="398585" cy="26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fld id="{D5EA557A-3146-4749-9CD6-EAF8CA6E96B6}" type="slidenum">
              <a:rPr lang="en-US" altLang="zh-CN" sz="1108" b="0">
                <a:solidFill>
                  <a:schemeClr val="tx1"/>
                </a:solidFill>
              </a:rPr>
              <a:pPr algn="ctr" eaLnBrk="1" hangingPunct="1">
                <a:spcBef>
                  <a:spcPct val="50000"/>
                </a:spcBef>
                <a:buFontTx/>
                <a:buNone/>
              </a:pPr>
              <a:t>7</a:t>
            </a:fld>
            <a:endParaRPr lang="en-US" altLang="zh-CN" sz="1108" b="0">
              <a:solidFill>
                <a:schemeClr val="tx1"/>
              </a:solidFill>
            </a:endParaRPr>
          </a:p>
        </p:txBody>
      </p:sp>
      <p:sp>
        <p:nvSpPr>
          <p:cNvPr id="8196" name="TextBox 4"/>
          <p:cNvSpPr txBox="1">
            <a:spLocks noChangeArrowheads="1"/>
          </p:cNvSpPr>
          <p:nvPr/>
        </p:nvSpPr>
        <p:spPr bwMode="auto">
          <a:xfrm>
            <a:off x="2132135" y="527539"/>
            <a:ext cx="4615962" cy="490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zh-CN" altLang="en-US" sz="2585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设计方案</a:t>
            </a:r>
          </a:p>
        </p:txBody>
      </p:sp>
    </p:spTree>
    <p:extLst>
      <p:ext uri="{BB962C8B-B14F-4D97-AF65-F5344CB8AC3E}">
        <p14:creationId xmlns:p14="http://schemas.microsoft.com/office/powerpoint/2010/main" val="3032753504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17989" y="495300"/>
            <a:ext cx="7976088" cy="6158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71475" indent="-371475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zh-CN" altLang="en-US" sz="2585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制造方案</a:t>
            </a:r>
            <a:r>
              <a:rPr lang="zh-CN" altLang="en-US" sz="1662" b="0" dirty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1662" b="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zh-CN" altLang="en-US" sz="1846" dirty="0">
                <a:solidFill>
                  <a:schemeClr val="tx1"/>
                </a:solidFill>
                <a:latin typeface="宋体" panose="02010600030101010101" pitchFamily="2" charset="-122"/>
              </a:rPr>
              <a:t>结合初始过程流程图</a:t>
            </a:r>
            <a:r>
              <a:rPr lang="en-US" altLang="zh-CN" sz="1846" dirty="0">
                <a:solidFill>
                  <a:schemeClr val="tx1"/>
                </a:solidFill>
                <a:latin typeface="宋体" panose="02010600030101010101" pitchFamily="2" charset="-122"/>
              </a:rPr>
              <a:t>Flow Chart/PFMEA/</a:t>
            </a:r>
            <a:r>
              <a:rPr lang="zh-CN" altLang="en-US" sz="1846" dirty="0">
                <a:solidFill>
                  <a:schemeClr val="tx1"/>
                </a:solidFill>
                <a:latin typeface="宋体" panose="02010600030101010101" pitchFamily="2" charset="-122"/>
              </a:rPr>
              <a:t>控制计划</a:t>
            </a:r>
            <a:r>
              <a:rPr lang="en-US" altLang="zh-CN" sz="1846" dirty="0">
                <a:solidFill>
                  <a:schemeClr val="tx1"/>
                </a:solidFill>
                <a:latin typeface="宋体" panose="02010600030101010101" pitchFamily="2" charset="-122"/>
              </a:rPr>
              <a:t>Control Plan</a:t>
            </a:r>
            <a:r>
              <a:rPr lang="zh-CN" altLang="en-US" sz="1846" dirty="0">
                <a:solidFill>
                  <a:schemeClr val="tx1"/>
                </a:solidFill>
                <a:latin typeface="宋体" panose="02010600030101010101" pitchFamily="2" charset="-122"/>
              </a:rPr>
              <a:t>逐步介绍各工序</a:t>
            </a:r>
            <a:r>
              <a:rPr lang="en-US" altLang="zh-CN" sz="1846" dirty="0">
                <a:solidFill>
                  <a:schemeClr val="tx1"/>
                </a:solidFill>
                <a:latin typeface="宋体" panose="02010600030101010101" pitchFamily="2" charset="-122"/>
              </a:rPr>
              <a:t>:</a:t>
            </a:r>
            <a:endParaRPr lang="en-US" altLang="zh-CN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en-US" altLang="zh-CN" sz="1662" b="0" dirty="0">
                <a:solidFill>
                  <a:schemeClr val="tx1"/>
                </a:solidFill>
              </a:rPr>
              <a:t>      	</a:t>
            </a:r>
            <a:r>
              <a:rPr lang="zh-CN" altLang="en-US" sz="1477" b="0" dirty="0">
                <a:solidFill>
                  <a:schemeClr val="tx1"/>
                </a:solidFill>
              </a:rPr>
              <a:t>－ </a:t>
            </a:r>
            <a:r>
              <a:rPr lang="zh-CN" altLang="en-US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设备</a:t>
            </a:r>
            <a:r>
              <a:rPr lang="en-US" altLang="zh-CN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[</a:t>
            </a:r>
            <a:r>
              <a:rPr lang="zh-CN" altLang="en-US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包括检测和试验设备</a:t>
            </a:r>
            <a:r>
              <a:rPr lang="en-US" altLang="zh-CN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]</a:t>
            </a:r>
            <a:r>
              <a:rPr lang="zh-CN" altLang="en-US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的型号，功能及能力。</a:t>
            </a:r>
            <a:r>
              <a:rPr lang="en-US" altLang="zh-CN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[</a:t>
            </a:r>
            <a:r>
              <a:rPr lang="zh-CN" altLang="en-US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供应商</a:t>
            </a:r>
            <a:r>
              <a:rPr lang="en-US" altLang="zh-CN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]</a:t>
            </a:r>
          </a:p>
          <a:p>
            <a:pPr eaLnBrk="1" hangingPunct="1">
              <a:buFontTx/>
              <a:buNone/>
            </a:pPr>
            <a:r>
              <a:rPr lang="en-US" altLang="zh-CN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   		</a:t>
            </a:r>
            <a:r>
              <a:rPr lang="zh-CN" altLang="en-US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－ 工装，模具，夹具的设计和制造方案及计划</a:t>
            </a:r>
            <a:r>
              <a:rPr lang="en-US" altLang="zh-CN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[</a:t>
            </a:r>
            <a:r>
              <a:rPr lang="zh-CN" altLang="en-US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供应商</a:t>
            </a:r>
            <a:r>
              <a:rPr lang="en-US" altLang="zh-CN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]</a:t>
            </a:r>
          </a:p>
          <a:p>
            <a:pPr eaLnBrk="1" hangingPunct="1">
              <a:buFontTx/>
              <a:buNone/>
            </a:pPr>
            <a:r>
              <a:rPr lang="en-US" altLang="zh-CN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   		</a:t>
            </a:r>
            <a:r>
              <a:rPr lang="zh-CN" altLang="en-US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－ 检测方法，检具设计和制造方案及计划</a:t>
            </a:r>
            <a:r>
              <a:rPr lang="en-US" altLang="zh-CN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[</a:t>
            </a:r>
            <a:r>
              <a:rPr lang="zh-CN" altLang="en-US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供应商</a:t>
            </a:r>
            <a:r>
              <a:rPr lang="en-US" altLang="zh-CN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]</a:t>
            </a:r>
          </a:p>
          <a:p>
            <a:pPr eaLnBrk="1" hangingPunct="1">
              <a:buFontTx/>
              <a:buNone/>
            </a:pPr>
            <a:r>
              <a:rPr lang="en-US" altLang="zh-CN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   	  	</a:t>
            </a:r>
            <a:r>
              <a:rPr lang="zh-CN" altLang="en-US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－ 防错设计和制造方案及计划</a:t>
            </a:r>
            <a:r>
              <a:rPr lang="en-US" altLang="zh-CN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[</a:t>
            </a:r>
            <a:r>
              <a:rPr lang="zh-CN" altLang="en-US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供应商</a:t>
            </a:r>
            <a:r>
              <a:rPr lang="en-US" altLang="zh-CN" sz="1477" b="0" dirty="0">
                <a:solidFill>
                  <a:schemeClr val="tx1"/>
                </a:solidFill>
                <a:latin typeface="宋体" panose="02010600030101010101" pitchFamily="2" charset="-122"/>
              </a:rPr>
              <a:t>]</a:t>
            </a:r>
          </a:p>
          <a:p>
            <a:pPr eaLnBrk="1" hangingPunct="1">
              <a:buFontTx/>
              <a:buNone/>
            </a:pPr>
            <a:endParaRPr lang="en-US" altLang="zh-CN" sz="1477" b="0" dirty="0">
              <a:solidFill>
                <a:schemeClr val="tx1"/>
              </a:solidFill>
              <a:latin typeface="宋体" panose="02010600030101010101" pitchFamily="2" charset="-122"/>
            </a:endParaRPr>
          </a:p>
          <a:p>
            <a:pPr eaLnBrk="1" hangingPunct="1"/>
            <a:r>
              <a:rPr lang="zh-CN" altLang="en-US" sz="1662" dirty="0"/>
              <a:t>自制工序的投资规划</a:t>
            </a:r>
            <a:r>
              <a:rPr lang="en-US" altLang="zh-CN" sz="1662" dirty="0"/>
              <a:t>(</a:t>
            </a:r>
            <a:r>
              <a:rPr lang="zh-CN" altLang="en-US" sz="1662" dirty="0"/>
              <a:t>若有）</a:t>
            </a:r>
          </a:p>
          <a:p>
            <a:pPr eaLnBrk="1" hangingPunct="1"/>
            <a:endParaRPr lang="zh-CN" altLang="en-US" sz="1662" dirty="0"/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r>
              <a:rPr lang="zh-CN" altLang="en-US" sz="1662" dirty="0"/>
              <a:t>外协工序的可选资源（若有）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endParaRPr lang="zh-CN" altLang="en-US" sz="1662" dirty="0">
              <a:latin typeface="宋体" panose="02010600030101010101" pitchFamily="2" charset="-122"/>
            </a:endParaRPr>
          </a:p>
          <a:p>
            <a:pPr eaLnBrk="1" hangingPunct="1"/>
            <a:r>
              <a:rPr lang="zh-CN" altLang="en-US" sz="1846" dirty="0">
                <a:solidFill>
                  <a:schemeClr val="tx1"/>
                </a:solidFill>
                <a:latin typeface="宋体" panose="02010600030101010101" pitchFamily="2" charset="-122"/>
              </a:rPr>
              <a:t>主要工装（模、检、夹具）清单</a:t>
            </a:r>
            <a:r>
              <a:rPr lang="zh-CN" altLang="en-US" sz="1662" dirty="0">
                <a:solidFill>
                  <a:schemeClr val="tx1"/>
                </a:solidFill>
              </a:rPr>
              <a:t>   </a:t>
            </a:r>
            <a:r>
              <a:rPr lang="zh-CN" altLang="en-US" sz="1846" dirty="0">
                <a:solidFill>
                  <a:schemeClr val="tx1"/>
                </a:solidFill>
              </a:rPr>
              <a:t>         </a:t>
            </a:r>
            <a:r>
              <a:rPr lang="zh-CN" altLang="en-US" sz="1846" b="0" dirty="0">
                <a:solidFill>
                  <a:schemeClr val="tx1"/>
                </a:solidFill>
              </a:rPr>
              <a:t>      </a:t>
            </a: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zh-CN" altLang="en-US" sz="1846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endParaRPr lang="en-US" altLang="zh-CN" sz="1846" dirty="0">
              <a:solidFill>
                <a:schemeClr val="tx1"/>
              </a:solidFill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8745415" y="6286501"/>
            <a:ext cx="398585" cy="26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fld id="{22DE88C1-B756-48FE-8910-911514EB5CB5}" type="slidenum">
              <a:rPr lang="en-US" altLang="zh-CN" sz="1108" b="0">
                <a:solidFill>
                  <a:schemeClr val="tx1"/>
                </a:solidFill>
              </a:rPr>
              <a:pPr algn="ctr" eaLnBrk="1" hangingPunct="1">
                <a:spcBef>
                  <a:spcPct val="50000"/>
                </a:spcBef>
                <a:buFontTx/>
                <a:buNone/>
              </a:pPr>
              <a:t>8</a:t>
            </a:fld>
            <a:endParaRPr lang="en-US" altLang="zh-CN" sz="1108" b="0">
              <a:solidFill>
                <a:schemeClr val="tx1"/>
              </a:solidFill>
            </a:endParaRPr>
          </a:p>
        </p:txBody>
      </p:sp>
      <p:graphicFrame>
        <p:nvGraphicFramePr>
          <p:cNvPr id="173080" name="Group 24"/>
          <p:cNvGraphicFramePr>
            <a:graphicFrameLocks noGrp="1"/>
          </p:cNvGraphicFramePr>
          <p:nvPr/>
        </p:nvGraphicFramePr>
        <p:xfrm>
          <a:off x="1340828" y="5090746"/>
          <a:ext cx="6712925" cy="797169"/>
        </p:xfrm>
        <a:graphic>
          <a:graphicData uri="http://schemas.openxmlformats.org/drawingml/2006/table">
            <a:tbl>
              <a:tblPr/>
              <a:tblGrid>
                <a:gridCol w="1636834"/>
                <a:gridCol w="1317381"/>
                <a:gridCol w="1405303"/>
                <a:gridCol w="1292469"/>
                <a:gridCol w="1060938"/>
              </a:tblGrid>
              <a:tr h="36488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模具</a:t>
                      </a: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/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工装</a:t>
                      </a: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/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检具名称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数量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制造供应商名称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制造供应商地址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备注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2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kumimoji="0" lang="zh-CN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84406" marR="84406" marT="42203" marB="422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6553257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ChangeArrowheads="1"/>
          </p:cNvSpPr>
          <p:nvPr/>
        </p:nvSpPr>
        <p:spPr bwMode="auto">
          <a:xfrm>
            <a:off x="2179119" y="570837"/>
            <a:ext cx="4229100" cy="490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zh-CN" altLang="en-US" sz="2585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制造方案</a:t>
            </a:r>
            <a:endParaRPr lang="zh-CN" altLang="en-US" sz="1662" b="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43" name="Rectangle 6"/>
          <p:cNvSpPr>
            <a:spLocks noChangeArrowheads="1"/>
          </p:cNvSpPr>
          <p:nvPr/>
        </p:nvSpPr>
        <p:spPr bwMode="auto">
          <a:xfrm>
            <a:off x="-413238" y="1633905"/>
            <a:ext cx="8826012" cy="3218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 b="1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2" eaLnBrk="1" hangingPunct="1"/>
            <a:r>
              <a:rPr lang="en-US" altLang="zh-CN" sz="1662" dirty="0">
                <a:solidFill>
                  <a:schemeClr val="tx1"/>
                </a:solidFill>
                <a:latin typeface="宋体" panose="02010600030101010101" pitchFamily="2" charset="-122"/>
              </a:rPr>
              <a:t>  </a:t>
            </a:r>
            <a:r>
              <a:rPr lang="zh-CN" altLang="en-US" sz="1846" dirty="0">
                <a:solidFill>
                  <a:schemeClr val="tx1"/>
                </a:solidFill>
                <a:latin typeface="宋体" panose="02010600030101010101" pitchFamily="2" charset="-122"/>
              </a:rPr>
              <a:t>针对关键工序</a:t>
            </a:r>
            <a:r>
              <a:rPr lang="en-US" altLang="zh-CN" sz="1846" dirty="0">
                <a:solidFill>
                  <a:schemeClr val="tx1"/>
                </a:solidFill>
                <a:latin typeface="宋体" panose="02010600030101010101" pitchFamily="2" charset="-122"/>
              </a:rPr>
              <a:t>,</a:t>
            </a:r>
            <a:r>
              <a:rPr lang="zh-CN" altLang="en-US" sz="1846" dirty="0">
                <a:solidFill>
                  <a:schemeClr val="tx1"/>
                </a:solidFill>
                <a:latin typeface="宋体" panose="02010600030101010101" pitchFamily="2" charset="-122"/>
              </a:rPr>
              <a:t>特殊特性需额外说明过程能力策划，如有提供类 似产品的有关数据</a:t>
            </a:r>
            <a:r>
              <a:rPr lang="zh-CN" altLang="en-US" sz="1846" dirty="0">
                <a:solidFill>
                  <a:schemeClr val="tx1"/>
                </a:solidFill>
              </a:rPr>
              <a:t>。</a:t>
            </a:r>
          </a:p>
          <a:p>
            <a:pPr lvl="2" eaLnBrk="1" hangingPunct="1">
              <a:buFontTx/>
              <a:buNone/>
            </a:pPr>
            <a:endParaRPr lang="zh-CN" altLang="en-US" sz="1662" dirty="0">
              <a:solidFill>
                <a:schemeClr val="tx1"/>
              </a:solidFill>
            </a:endParaRPr>
          </a:p>
          <a:p>
            <a:pPr lvl="2" eaLnBrk="1" hangingPunct="1"/>
            <a:r>
              <a:rPr lang="zh-CN" altLang="en-US" sz="1662" b="0" dirty="0">
                <a:solidFill>
                  <a:schemeClr val="tx1"/>
                </a:solidFill>
              </a:rPr>
              <a:t>     </a:t>
            </a:r>
            <a:r>
              <a:rPr lang="zh-CN" altLang="en-US" sz="1662" dirty="0">
                <a:solidFill>
                  <a:schemeClr val="tx1"/>
                </a:solidFill>
              </a:rPr>
              <a:t>产能规划</a:t>
            </a:r>
          </a:p>
          <a:p>
            <a:pPr lvl="2" eaLnBrk="1" hangingPunct="1">
              <a:buFontTx/>
              <a:buNone/>
            </a:pPr>
            <a:r>
              <a:rPr lang="zh-CN" altLang="en-US" sz="1662" b="0" dirty="0">
                <a:solidFill>
                  <a:schemeClr val="tx1"/>
                </a:solidFill>
              </a:rPr>
              <a:t>      － 针对报价产量的产能规划包括：场地，现有和新增设备开动率</a:t>
            </a:r>
          </a:p>
          <a:p>
            <a:pPr lvl="2" eaLnBrk="1" hangingPunct="1">
              <a:buFontTx/>
              <a:buNone/>
            </a:pPr>
            <a:r>
              <a:rPr lang="zh-CN" altLang="en-US" sz="1662" b="0" dirty="0">
                <a:solidFill>
                  <a:schemeClr val="tx1"/>
                </a:solidFill>
              </a:rPr>
              <a:t>      － 计划产品的一次合格率</a:t>
            </a:r>
          </a:p>
          <a:p>
            <a:pPr lvl="2" eaLnBrk="1" hangingPunct="1">
              <a:buFontTx/>
              <a:buNone/>
            </a:pPr>
            <a:r>
              <a:rPr lang="zh-CN" altLang="en-US" sz="1662" b="0" dirty="0">
                <a:solidFill>
                  <a:schemeClr val="tx1"/>
                </a:solidFill>
              </a:rPr>
              <a:t>      － 说明计划新增设备（含模、检、夹具等）的数量及就绪时间</a:t>
            </a:r>
          </a:p>
          <a:p>
            <a:pPr lvl="2" eaLnBrk="1" hangingPunct="1">
              <a:buFontTx/>
              <a:buNone/>
            </a:pPr>
            <a:r>
              <a:rPr lang="zh-CN" altLang="en-US" sz="1662" b="0" dirty="0">
                <a:solidFill>
                  <a:schemeClr val="tx1"/>
                </a:solidFill>
              </a:rPr>
              <a:t>      － 说明相关模具的计划寿命和备模计划</a:t>
            </a:r>
          </a:p>
          <a:p>
            <a:pPr lvl="2" eaLnBrk="1" hangingPunct="1">
              <a:buFontTx/>
              <a:buNone/>
            </a:pPr>
            <a:endParaRPr lang="zh-CN" altLang="en-US" sz="1662" b="0" dirty="0">
              <a:solidFill>
                <a:schemeClr val="tx1"/>
              </a:solidFill>
            </a:endParaRPr>
          </a:p>
          <a:p>
            <a:pPr lvl="2" eaLnBrk="1" hangingPunct="1"/>
            <a:r>
              <a:rPr lang="zh-CN" altLang="en-US" sz="1662" dirty="0">
                <a:solidFill>
                  <a:schemeClr val="tx1"/>
                </a:solidFill>
                <a:latin typeface="宋体" panose="02010600030101010101" pitchFamily="2" charset="-122"/>
              </a:rPr>
              <a:t>  人力资源策划</a:t>
            </a:r>
          </a:p>
          <a:p>
            <a:pPr lvl="2" eaLnBrk="1" hangingPunct="1">
              <a:buFontTx/>
              <a:buNone/>
            </a:pPr>
            <a:endParaRPr lang="zh-CN" altLang="en-US" sz="1662" dirty="0">
              <a:solidFill>
                <a:schemeClr val="tx1"/>
              </a:solidFill>
              <a:latin typeface="宋体" panose="02010600030101010101" pitchFamily="2" charset="-122"/>
            </a:endParaRPr>
          </a:p>
          <a:p>
            <a:pPr lvl="2" eaLnBrk="1" hangingPunct="1">
              <a:buFontTx/>
              <a:buNone/>
            </a:pPr>
            <a:r>
              <a:rPr lang="zh-CN" altLang="en-US" sz="1662" b="0" dirty="0">
                <a:solidFill>
                  <a:schemeClr val="tx1"/>
                </a:solidFill>
              </a:rPr>
              <a:t>  －新增人员需求计划，包括招聘和培训</a:t>
            </a:r>
          </a:p>
        </p:txBody>
      </p:sp>
    </p:spTree>
    <p:extLst>
      <p:ext uri="{BB962C8B-B14F-4D97-AF65-F5344CB8AC3E}">
        <p14:creationId xmlns:p14="http://schemas.microsoft.com/office/powerpoint/2010/main" val="3815744233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长城汽车-红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长城汽车-红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长城汽车-红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7376</TotalTime>
  <Words>723</Words>
  <Application>Microsoft Office PowerPoint</Application>
  <PresentationFormat>全屏显示(4:3)</PresentationFormat>
  <Paragraphs>355</Paragraphs>
  <Slides>16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16</vt:i4>
      </vt:variant>
    </vt:vector>
  </HeadingPairs>
  <TitlesOfParts>
    <vt:vector size="27" baseType="lpstr">
      <vt:lpstr>宋体</vt:lpstr>
      <vt:lpstr>微软雅黑</vt:lpstr>
      <vt:lpstr>Arial</vt:lpstr>
      <vt:lpstr>Calibri</vt:lpstr>
      <vt:lpstr>Times New Roman</vt:lpstr>
      <vt:lpstr>Wingdings</vt:lpstr>
      <vt:lpstr>长城汽车-红</vt:lpstr>
      <vt:lpstr>自定义设计方案</vt:lpstr>
      <vt:lpstr>1_长城汽车-红</vt:lpstr>
      <vt:lpstr>1_自定义设计方案</vt:lpstr>
      <vt:lpstr>2_长城汽车-红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报价清单澄清</vt:lpstr>
      <vt:lpstr>PowerPoint 演示文稿</vt:lpstr>
    </vt:vector>
  </TitlesOfParts>
  <Company>Lenovo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杨磊</dc:creator>
  <cp:lastModifiedBy>王巍</cp:lastModifiedBy>
  <cp:revision>651</cp:revision>
  <cp:lastPrinted>2019-07-15T09:26:49Z</cp:lastPrinted>
  <dcterms:created xsi:type="dcterms:W3CDTF">2010-09-27T06:11:44Z</dcterms:created>
  <dcterms:modified xsi:type="dcterms:W3CDTF">2020-05-17T02:31:54Z</dcterms:modified>
</cp:coreProperties>
</file>