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3"/>
    <p:sldMasterId id="2147483678" r:id="rId4"/>
    <p:sldMasterId id="2147483682" r:id="rId5"/>
    <p:sldMasterId id="2147483684" r:id="rId6"/>
  </p:sldMasterIdLst>
  <p:notesMasterIdLst>
    <p:notesMasterId r:id="rId11"/>
  </p:notesMasterIdLst>
  <p:handoutMasterIdLst>
    <p:handoutMasterId r:id="rId12"/>
  </p:handoutMasterIdLst>
  <p:sldIdLst>
    <p:sldId id="566" r:id="rId7"/>
    <p:sldId id="510" r:id="rId8"/>
    <p:sldId id="511" r:id="rId9"/>
    <p:sldId id="512" r:id="rId10"/>
  </p:sldIdLst>
  <p:sldSz cx="9144000" cy="5143500" type="screen16x9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5320" autoAdjust="0"/>
  </p:normalViewPr>
  <p:slideViewPr>
    <p:cSldViewPr snapToGrid="0">
      <p:cViewPr varScale="1">
        <p:scale>
          <a:sx n="87" d="100"/>
          <a:sy n="87" d="100"/>
        </p:scale>
        <p:origin x="728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-384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175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CE7F1-6DD6-4451-AC6B-8C4F90975E6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3F7A7-4297-4CE0-BE3E-D2E1168268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F52D5-F64E-43EA-BFC4-B1377CEDDAF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77795-C4B7-454B-821C-866912DCAEF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4" Type="http://schemas.openxmlformats.org/officeDocument/2006/relationships/image" Target="../media/image12.jpeg"/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6D2D520-3BC6-4C4C-8CFC-E3734586A3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F08-0327-46E3-941B-31339DB4BA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F08-0327-46E3-941B-31339DB4BA8C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6D2D520-3BC6-4C4C-8CFC-E3734586A3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F08-0327-46E3-941B-31339DB4BA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C6D2D520-3BC6-4C4C-8CFC-E3734586A3A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F08-0327-46E3-941B-31339DB4BA8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4"/>
          <p:cNvCxnSpPr>
            <a:cxnSpLocks noChangeShapeType="1"/>
          </p:cNvCxnSpPr>
          <p:nvPr userDrawn="1"/>
        </p:nvCxnSpPr>
        <p:spPr bwMode="auto">
          <a:xfrm>
            <a:off x="395288" y="780447"/>
            <a:ext cx="8393112" cy="13303"/>
          </a:xfrm>
          <a:prstGeom prst="line">
            <a:avLst/>
          </a:prstGeom>
          <a:noFill/>
          <a:ln w="635" algn="ctr">
            <a:solidFill>
              <a:srgbClr val="001E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文本框 11"/>
          <p:cNvSpPr txBox="1"/>
          <p:nvPr userDrawn="1"/>
        </p:nvSpPr>
        <p:spPr>
          <a:xfrm>
            <a:off x="6719346" y="4785840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C126D46-6A87-46AF-AC8C-83FAF8DC4810}" type="slidenum">
              <a:rPr lang="zh-CN" altLang="en-US" sz="9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zh-CN" altLang="en-US" sz="9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录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 userDrawn="1"/>
        </p:nvSpPr>
        <p:spPr>
          <a:xfrm>
            <a:off x="6719346" y="4785840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C126D46-6A87-46AF-AC8C-83FAF8DC4810}" type="slidenum">
              <a:rPr lang="zh-CN" altLang="en-US" sz="9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zh-CN" altLang="en-US" sz="9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-12802" y="732720"/>
            <a:ext cx="915680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4"/>
          <p:cNvCxnSpPr>
            <a:cxnSpLocks noChangeShapeType="1"/>
          </p:cNvCxnSpPr>
          <p:nvPr userDrawn="1"/>
        </p:nvCxnSpPr>
        <p:spPr bwMode="auto">
          <a:xfrm>
            <a:off x="395288" y="780447"/>
            <a:ext cx="8393112" cy="13303"/>
          </a:xfrm>
          <a:prstGeom prst="line">
            <a:avLst/>
          </a:prstGeom>
          <a:noFill/>
          <a:ln w="635" algn="ctr">
            <a:solidFill>
              <a:srgbClr val="001E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文本框 8"/>
          <p:cNvSpPr txBox="1"/>
          <p:nvPr userDrawn="1"/>
        </p:nvSpPr>
        <p:spPr>
          <a:xfrm>
            <a:off x="6719346" y="4785840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C126D46-6A87-46AF-AC8C-83FAF8DC4810}" type="slidenum">
              <a:rPr lang="zh-CN" altLang="en-US" sz="9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zh-CN" altLang="en-US" sz="9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小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sz="quarter" idx="13" hasCustomPrompt="1"/>
          </p:nvPr>
        </p:nvSpPr>
        <p:spPr>
          <a:xfrm>
            <a:off x="296019" y="1107475"/>
            <a:ext cx="8534215" cy="3435950"/>
          </a:xfrm>
          <a:prstGeom prst="rect">
            <a:avLst/>
          </a:prstGeom>
        </p:spPr>
        <p:txBody>
          <a:bodyPr/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 sz="1800" baseline="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/>
              <a:t>项目符号 </a:t>
            </a:r>
            <a:r>
              <a:rPr lang="en-US" altLang="zh-CN"/>
              <a:t>Bullet point</a:t>
            </a:r>
            <a:r>
              <a:rPr lang="zh-CN" altLang="en-US"/>
              <a:t>（方正兰亭黑 </a:t>
            </a:r>
            <a:r>
              <a:rPr lang="en-US" altLang="zh-CN"/>
              <a:t>Arial 18pt</a:t>
            </a:r>
            <a:r>
              <a:rPr lang="zh-CN" altLang="en-US"/>
              <a:t>）</a:t>
            </a:r>
            <a:endParaRPr lang="en-US" altLang="zh-CN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/>
              <a:t>项目符号 </a:t>
            </a:r>
            <a:r>
              <a:rPr lang="en-US" altLang="zh-CN"/>
              <a:t>Bullet point</a:t>
            </a:r>
            <a:r>
              <a:rPr lang="zh-CN" altLang="en-US"/>
              <a:t>（方正兰亭黑 </a:t>
            </a:r>
            <a:r>
              <a:rPr lang="en-US" altLang="zh-CN"/>
              <a:t>Arial 18pt</a:t>
            </a:r>
            <a:r>
              <a:rPr lang="zh-CN" altLang="en-US"/>
              <a:t>）</a:t>
            </a:r>
            <a:endParaRPr lang="zh-CN" altLang="en-US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zh-CN" altLang="en-US"/>
              <a:t>项目符号 </a:t>
            </a:r>
            <a:r>
              <a:rPr lang="en-US" altLang="zh-CN"/>
              <a:t>Bullet point</a:t>
            </a:r>
            <a:r>
              <a:rPr lang="zh-CN" altLang="en-US"/>
              <a:t>（方正兰亭黑 </a:t>
            </a:r>
            <a:r>
              <a:rPr lang="en-US" altLang="zh-CN"/>
              <a:t>Arial 18pt</a:t>
            </a:r>
            <a:r>
              <a:rPr lang="zh-CN" altLang="en-US"/>
              <a:t>）</a:t>
            </a:r>
            <a:endParaRPr lang="zh-CN" altLang="en-US"/>
          </a:p>
          <a:p>
            <a:pPr lvl="0"/>
            <a:endParaRPr lang="zh-CN" altLang="en-US"/>
          </a:p>
        </p:txBody>
      </p:sp>
      <p:sp>
        <p:nvSpPr>
          <p:cNvPr id="2" name="内容占位符 9"/>
          <p:cNvSpPr>
            <a:spLocks noGrp="1"/>
          </p:cNvSpPr>
          <p:nvPr>
            <p:ph sz="quarter" idx="10" hasCustomPrompt="1"/>
          </p:nvPr>
        </p:nvSpPr>
        <p:spPr>
          <a:xfrm>
            <a:off x="276969" y="366744"/>
            <a:ext cx="7697788" cy="34573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kumimoji="1" lang="en-US" altLang="zh-CN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1.1 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小</a:t>
            </a:r>
            <a:r>
              <a:rPr kumimoji="1" lang="zh-CN" altLang="en-US" sz="2000" b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节</a:t>
            </a:r>
            <a:r>
              <a:rPr kumimoji="1" lang="en-GB" altLang="zh-CN" sz="2000" b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Sub-chapter</a:t>
            </a:r>
            <a:r>
              <a:rPr kumimoji="1" lang="zh-CN" altLang="en-US" sz="2000" b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（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方正兰亭黑 </a:t>
            </a:r>
            <a:r>
              <a:rPr kumimoji="1" lang="en-US" altLang="zh-CN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Arial 20pt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）</a:t>
            </a:r>
            <a:endParaRPr kumimoji="1" lang="en-US" altLang="zh-CN" sz="2000" b="0" dirty="0">
              <a:solidFill>
                <a:schemeClr val="tx1"/>
              </a:solidFill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cxnSp>
        <p:nvCxnSpPr>
          <p:cNvPr id="10" name="直接连接符 14"/>
          <p:cNvCxnSpPr>
            <a:cxnSpLocks noChangeShapeType="1"/>
          </p:cNvCxnSpPr>
          <p:nvPr userDrawn="1"/>
        </p:nvCxnSpPr>
        <p:spPr bwMode="auto">
          <a:xfrm>
            <a:off x="395288" y="780447"/>
            <a:ext cx="8393112" cy="13303"/>
          </a:xfrm>
          <a:prstGeom prst="line">
            <a:avLst/>
          </a:prstGeom>
          <a:noFill/>
          <a:ln w="635" algn="ctr">
            <a:solidFill>
              <a:srgbClr val="001E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文本框 8"/>
          <p:cNvSpPr txBox="1"/>
          <p:nvPr userDrawn="1"/>
        </p:nvSpPr>
        <p:spPr>
          <a:xfrm>
            <a:off x="6719346" y="4785840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C126D46-6A87-46AF-AC8C-83FAF8DC4810}" type="slidenum">
              <a:rPr lang="zh-CN" altLang="en-US" sz="9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zh-CN" altLang="en-US" sz="9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本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sz="quarter" idx="13" hasCustomPrompt="1"/>
          </p:nvPr>
        </p:nvSpPr>
        <p:spPr>
          <a:xfrm>
            <a:off x="296020" y="1114425"/>
            <a:ext cx="8534215" cy="34036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3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r>
              <a:rPr kumimoji="1" lang="zh-CN" altLang="en-US" dirty="0"/>
              <a:t>正文内容</a:t>
            </a:r>
            <a:r>
              <a:rPr lang="zh-CN" altLang="en-US" dirty="0"/>
              <a:t>（</a:t>
            </a:r>
            <a:r>
              <a:rPr lang="zh-CN" altLang="en-US" dirty="0">
                <a:latin typeface="方正兰亭黑_GBK" panose="02000000000000000000" pitchFamily="2" charset="-122"/>
              </a:rPr>
              <a:t>方正兰亭黑 </a:t>
            </a:r>
            <a:r>
              <a:rPr lang="en-US" altLang="zh-CN" dirty="0"/>
              <a:t>13pt</a:t>
            </a:r>
            <a:r>
              <a:rPr lang="zh-CN" altLang="en-US" dirty="0"/>
              <a:t>）</a:t>
            </a:r>
            <a:endParaRPr lang="en-US" altLang="zh-CN" dirty="0"/>
          </a:p>
          <a:p>
            <a:r>
              <a:rPr lang="en-US" altLang="zh-CN" dirty="0"/>
              <a:t>This is body text for demonstration only(Arial 13pt)</a:t>
            </a:r>
            <a:endParaRPr lang="en-GB" altLang="zh-CN" dirty="0"/>
          </a:p>
        </p:txBody>
      </p:sp>
      <p:sp>
        <p:nvSpPr>
          <p:cNvPr id="11" name="内容占位符 9"/>
          <p:cNvSpPr>
            <a:spLocks noGrp="1"/>
          </p:cNvSpPr>
          <p:nvPr>
            <p:ph sz="quarter" idx="10" hasCustomPrompt="1"/>
          </p:nvPr>
        </p:nvSpPr>
        <p:spPr>
          <a:xfrm>
            <a:off x="296019" y="366744"/>
            <a:ext cx="7697788" cy="34573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文字页</a:t>
            </a:r>
            <a:r>
              <a:rPr kumimoji="1" lang="en-US" altLang="zh-CN" sz="2000" b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Text slide</a:t>
            </a:r>
            <a:r>
              <a:rPr kumimoji="1" lang="zh-CN" altLang="en-US" sz="2000" b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（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方正兰亭黑 </a:t>
            </a:r>
            <a:r>
              <a:rPr kumimoji="1" lang="en-US" altLang="zh-CN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Arial 20pt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）</a:t>
            </a:r>
            <a:endParaRPr kumimoji="1" lang="zh-CN" altLang="en-US" sz="2000" b="0" dirty="0">
              <a:solidFill>
                <a:schemeClr val="tx1"/>
              </a:solidFill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cxnSp>
        <p:nvCxnSpPr>
          <p:cNvPr id="13" name="直接连接符 14"/>
          <p:cNvCxnSpPr>
            <a:cxnSpLocks noChangeShapeType="1"/>
          </p:cNvCxnSpPr>
          <p:nvPr userDrawn="1"/>
        </p:nvCxnSpPr>
        <p:spPr bwMode="auto">
          <a:xfrm>
            <a:off x="395288" y="780447"/>
            <a:ext cx="8393112" cy="13303"/>
          </a:xfrm>
          <a:prstGeom prst="line">
            <a:avLst/>
          </a:prstGeom>
          <a:noFill/>
          <a:ln w="635" algn="ctr">
            <a:solidFill>
              <a:srgbClr val="001E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文本框 8"/>
          <p:cNvSpPr txBox="1"/>
          <p:nvPr userDrawn="1"/>
        </p:nvSpPr>
        <p:spPr>
          <a:xfrm>
            <a:off x="6719346" y="4785840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C126D46-6A87-46AF-AC8C-83FAF8DC4810}" type="slidenum">
              <a:rPr lang="zh-CN" altLang="en-US" sz="9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zh-CN" altLang="en-US" sz="9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和文字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图片占位符 13"/>
          <p:cNvSpPr>
            <a:spLocks noGrp="1"/>
          </p:cNvSpPr>
          <p:nvPr>
            <p:ph type="pic" sz="quarter" idx="12" hasCustomPrompt="1"/>
          </p:nvPr>
        </p:nvSpPr>
        <p:spPr>
          <a:xfrm>
            <a:off x="395288" y="1114425"/>
            <a:ext cx="8353425" cy="2713504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3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>
              <a:spcBef>
                <a:spcPts val="900"/>
              </a:spcBef>
              <a:defRPr/>
            </a:pPr>
            <a:r>
              <a:rPr lang="zh-CN" altLang="en-US" sz="2000" dirty="0"/>
              <a:t>点击图标插入图片</a:t>
            </a:r>
            <a:br>
              <a:rPr lang="zh-CN" altLang="en-US" sz="2000" dirty="0"/>
            </a:br>
            <a:r>
              <a:rPr lang="en-US" altLang="zh-CN" sz="2000" dirty="0"/>
              <a:t>Insert an image by clicking on symbol below</a:t>
            </a:r>
            <a:endParaRPr lang="en-US" altLang="zh-CN" sz="2000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14" hasCustomPrompt="1"/>
          </p:nvPr>
        </p:nvSpPr>
        <p:spPr>
          <a:xfrm>
            <a:off x="296020" y="360490"/>
            <a:ext cx="7380171" cy="4214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图文页</a:t>
            </a:r>
            <a:r>
              <a:rPr kumimoji="1" lang="en-GB" altLang="zh-CN" sz="2000" b="0" dirty="0">
                <a:solidFill>
                  <a:srgbClr val="000000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Picture &amp; </a:t>
            </a:r>
            <a:r>
              <a:rPr kumimoji="1" lang="en-GB" altLang="zh-CN" sz="2000" b="0">
                <a:solidFill>
                  <a:srgbClr val="000000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Text slide</a:t>
            </a:r>
            <a:r>
              <a:rPr kumimoji="1" lang="zh-CN" altLang="en-US" sz="2000" b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（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方正兰亭黑 </a:t>
            </a:r>
            <a:r>
              <a:rPr kumimoji="1" lang="en-US" altLang="zh-CN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Arial 20pt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）</a:t>
            </a:r>
            <a:endParaRPr kumimoji="1" lang="en-GB" altLang="zh-CN" sz="2000" b="0" dirty="0">
              <a:solidFill>
                <a:schemeClr val="tx1"/>
              </a:solidFill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5" hasCustomPrompt="1"/>
          </p:nvPr>
        </p:nvSpPr>
        <p:spPr>
          <a:xfrm>
            <a:off x="296020" y="3874834"/>
            <a:ext cx="3879850" cy="645459"/>
          </a:xfrm>
          <a:prstGeom prst="rect">
            <a:avLst/>
          </a:prstGeom>
        </p:spPr>
        <p:txBody>
          <a:bodyPr/>
          <a:lstStyle>
            <a:lvl1pPr marL="342900" indent="-342900">
              <a:buFont typeface="Calibri" panose="020F0502020204030204" pitchFamily="34" charset="0"/>
              <a:buChar char="−"/>
              <a:defRPr sz="13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项目符号 </a:t>
            </a:r>
            <a:r>
              <a:rPr lang="en-US" altLang="zh-CN" dirty="0"/>
              <a:t>13 </a:t>
            </a:r>
            <a:r>
              <a:rPr lang="en-US" altLang="zh-CN" dirty="0" err="1"/>
              <a:t>pt</a:t>
            </a:r>
            <a:endParaRPr lang="en-US" altLang="zh-CN" dirty="0"/>
          </a:p>
          <a:p>
            <a:r>
              <a:rPr lang="en-US" altLang="zh-CN" dirty="0"/>
              <a:t>Bullet point 13 </a:t>
            </a:r>
            <a:r>
              <a:rPr lang="en-US" altLang="zh-CN" dirty="0" err="1"/>
              <a:t>pt</a:t>
            </a: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  <p:cxnSp>
        <p:nvCxnSpPr>
          <p:cNvPr id="10" name="直接连接符 14"/>
          <p:cNvCxnSpPr>
            <a:cxnSpLocks noChangeShapeType="1"/>
          </p:cNvCxnSpPr>
          <p:nvPr userDrawn="1"/>
        </p:nvCxnSpPr>
        <p:spPr bwMode="auto">
          <a:xfrm>
            <a:off x="395288" y="780447"/>
            <a:ext cx="8393112" cy="13303"/>
          </a:xfrm>
          <a:prstGeom prst="line">
            <a:avLst/>
          </a:prstGeom>
          <a:noFill/>
          <a:ln w="635" algn="ctr">
            <a:solidFill>
              <a:srgbClr val="001E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文本框 10"/>
          <p:cNvSpPr txBox="1"/>
          <p:nvPr userDrawn="1"/>
        </p:nvSpPr>
        <p:spPr>
          <a:xfrm>
            <a:off x="6719346" y="4785840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C126D46-6A87-46AF-AC8C-83FAF8DC4810}" type="slidenum">
              <a:rPr lang="zh-CN" altLang="en-US" sz="9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zh-CN" altLang="en-US" sz="9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和文字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sz="quarter" idx="16" hasCustomPrompt="1"/>
          </p:nvPr>
        </p:nvSpPr>
        <p:spPr>
          <a:xfrm>
            <a:off x="296020" y="360489"/>
            <a:ext cx="7691438" cy="425795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图文页</a:t>
            </a:r>
            <a:r>
              <a:rPr kumimoji="1" lang="en-GB" altLang="zh-CN" sz="2000" b="0" dirty="0">
                <a:solidFill>
                  <a:srgbClr val="000000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Picture &amp; </a:t>
            </a:r>
            <a:r>
              <a:rPr kumimoji="1" lang="en-GB" altLang="zh-CN" sz="2000" b="0">
                <a:solidFill>
                  <a:srgbClr val="000000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Text slide</a:t>
            </a:r>
            <a:r>
              <a:rPr kumimoji="1" lang="zh-CN" altLang="en-US" sz="2000" b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（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方正兰亭黑 </a:t>
            </a:r>
            <a:r>
              <a:rPr kumimoji="1" lang="en-US" altLang="zh-CN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Arial 20pt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）</a:t>
            </a:r>
            <a:endParaRPr kumimoji="1" lang="en-GB" altLang="zh-CN" sz="2000" b="0" dirty="0">
              <a:solidFill>
                <a:schemeClr val="tx1"/>
              </a:solidFill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8" name="图片占位符 16"/>
          <p:cNvSpPr>
            <a:spLocks noGrp="1"/>
          </p:cNvSpPr>
          <p:nvPr>
            <p:ph type="pic" sz="quarter" idx="12" hasCustomPrompt="1"/>
          </p:nvPr>
        </p:nvSpPr>
        <p:spPr>
          <a:xfrm>
            <a:off x="395288" y="1114425"/>
            <a:ext cx="3884400" cy="1929600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3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方正黑体_GBK" panose="03000509000000000000" pitchFamily="65" charset="-122"/>
                <a:cs typeface="Arial" panose="020B0604020202020204" pitchFamily="34" charset="0"/>
              </a:defRPr>
            </a:lvl1pPr>
          </a:lstStyle>
          <a:p>
            <a:pPr marL="0" indent="0">
              <a:buNone/>
            </a:pPr>
            <a:r>
              <a:rPr lang="zh-CN" altLang="en-US" sz="2000" dirty="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点击图标插入图片</a:t>
            </a:r>
            <a:br>
              <a:rPr lang="zh-CN" altLang="en-US" sz="2000" dirty="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</a:br>
            <a:r>
              <a:rPr lang="en-US" altLang="zh-CN" sz="2000" dirty="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Insert an image by clicking on symbol below</a:t>
            </a:r>
            <a:endParaRPr lang="en-US" altLang="zh-CN" sz="2000" dirty="0"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11" name="图片占位符 16"/>
          <p:cNvSpPr>
            <a:spLocks noGrp="1"/>
          </p:cNvSpPr>
          <p:nvPr>
            <p:ph type="pic" sz="quarter" idx="13" hasCustomPrompt="1"/>
          </p:nvPr>
        </p:nvSpPr>
        <p:spPr>
          <a:xfrm>
            <a:off x="4864313" y="1114544"/>
            <a:ext cx="3884400" cy="1929600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3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方正黑体_GBK" panose="03000509000000000000" pitchFamily="65" charset="-122"/>
                <a:cs typeface="Arial" panose="020B0604020202020204" pitchFamily="34" charset="0"/>
              </a:defRPr>
            </a:lvl1pPr>
          </a:lstStyle>
          <a:p>
            <a:pPr marL="0" indent="0">
              <a:buNone/>
            </a:pPr>
            <a:r>
              <a:rPr lang="zh-CN" altLang="en-US" sz="2000" dirty="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点击图标插入图片</a:t>
            </a:r>
            <a:br>
              <a:rPr lang="zh-CN" altLang="en-US" sz="2000" dirty="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</a:br>
            <a:r>
              <a:rPr lang="en-US" altLang="zh-CN" sz="2000" dirty="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Insert an image by clicking on symbol below</a:t>
            </a:r>
            <a:endParaRPr lang="en-US" altLang="zh-CN" sz="2000" dirty="0"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14" name="内容占位符 26"/>
          <p:cNvSpPr>
            <a:spLocks noGrp="1"/>
          </p:cNvSpPr>
          <p:nvPr>
            <p:ph sz="quarter" idx="14" hasCustomPrompt="1"/>
          </p:nvPr>
        </p:nvSpPr>
        <p:spPr>
          <a:xfrm>
            <a:off x="296020" y="3630613"/>
            <a:ext cx="4132263" cy="949338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−"/>
              <a:defRPr sz="1300">
                <a:solidFill>
                  <a:schemeClr val="tx1"/>
                </a:solidFill>
                <a:latin typeface="Arial" panose="020B0604020202020204" pitchFamily="34" charset="0"/>
                <a:ea typeface="方正黑体_GBK" panose="03000509000000000000" pitchFamily="65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>
                <a:ea typeface="方正兰亭黑_GBK" panose="02000000000000000000" pitchFamily="2" charset="-122"/>
              </a:rPr>
              <a:t>项目符号 </a:t>
            </a:r>
            <a:r>
              <a:rPr lang="en-US" altLang="zh-CN" dirty="0">
                <a:ea typeface="方正兰亭黑_GBK" panose="02000000000000000000" pitchFamily="2" charset="-122"/>
              </a:rPr>
              <a:t>13 </a:t>
            </a:r>
            <a:r>
              <a:rPr lang="en-US" altLang="zh-CN" dirty="0" err="1">
                <a:ea typeface="方正兰亭黑_GBK" panose="02000000000000000000" pitchFamily="2" charset="-122"/>
              </a:rPr>
              <a:t>pt</a:t>
            </a:r>
            <a:endParaRPr lang="en-US" altLang="zh-CN" dirty="0">
              <a:ea typeface="方正兰亭黑_GBK" panose="02000000000000000000" pitchFamily="2" charset="-122"/>
            </a:endParaRPr>
          </a:p>
          <a:p>
            <a:r>
              <a:rPr lang="en-US" altLang="zh-CN" dirty="0">
                <a:ea typeface="方正兰亭黑_GBK" panose="02000000000000000000" pitchFamily="2" charset="-122"/>
              </a:rPr>
              <a:t>Bullet point 13 </a:t>
            </a:r>
            <a:r>
              <a:rPr lang="en-US" altLang="zh-CN" dirty="0" err="1">
                <a:ea typeface="方正兰亭黑_GBK" panose="02000000000000000000" pitchFamily="2" charset="-122"/>
              </a:rPr>
              <a:t>pt</a:t>
            </a:r>
            <a:endParaRPr lang="en-US" altLang="zh-CN" dirty="0">
              <a:ea typeface="方正兰亭黑_GBK" panose="02000000000000000000" pitchFamily="2" charset="-122"/>
            </a:endParaRP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16" name="内容占位符 26"/>
          <p:cNvSpPr>
            <a:spLocks noGrp="1"/>
          </p:cNvSpPr>
          <p:nvPr>
            <p:ph sz="quarter" idx="15" hasCustomPrompt="1"/>
          </p:nvPr>
        </p:nvSpPr>
        <p:spPr>
          <a:xfrm>
            <a:off x="4777857" y="3625056"/>
            <a:ext cx="4132263" cy="95489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−"/>
              <a:defRPr sz="1300">
                <a:solidFill>
                  <a:schemeClr val="tx1"/>
                </a:solidFill>
                <a:latin typeface="Arial" panose="020B0604020202020204" pitchFamily="34" charset="0"/>
                <a:ea typeface="方正黑体_GBK" panose="03000509000000000000" pitchFamily="65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>
                <a:ea typeface="方正兰亭黑_GBK" panose="02000000000000000000" pitchFamily="2" charset="-122"/>
              </a:rPr>
              <a:t>项目符号 </a:t>
            </a:r>
            <a:r>
              <a:rPr lang="en-US" altLang="zh-CN" dirty="0">
                <a:ea typeface="方正兰亭黑_GBK" panose="02000000000000000000" pitchFamily="2" charset="-122"/>
              </a:rPr>
              <a:t>13 </a:t>
            </a:r>
            <a:r>
              <a:rPr lang="en-US" altLang="zh-CN" dirty="0" err="1">
                <a:ea typeface="方正兰亭黑_GBK" panose="02000000000000000000" pitchFamily="2" charset="-122"/>
              </a:rPr>
              <a:t>pt</a:t>
            </a:r>
            <a:endParaRPr lang="en-US" altLang="zh-CN" dirty="0">
              <a:ea typeface="方正兰亭黑_GBK" panose="02000000000000000000" pitchFamily="2" charset="-122"/>
            </a:endParaRPr>
          </a:p>
          <a:p>
            <a:r>
              <a:rPr lang="en-US" altLang="zh-CN" dirty="0">
                <a:ea typeface="方正兰亭黑_GBK" panose="02000000000000000000" pitchFamily="2" charset="-122"/>
              </a:rPr>
              <a:t>Bullet point 13 </a:t>
            </a:r>
            <a:r>
              <a:rPr lang="en-US" altLang="zh-CN" dirty="0" err="1">
                <a:ea typeface="方正兰亭黑_GBK" panose="02000000000000000000" pitchFamily="2" charset="-122"/>
              </a:rPr>
              <a:t>pt</a:t>
            </a:r>
            <a:endParaRPr lang="en-US" altLang="zh-CN" dirty="0">
              <a:ea typeface="方正兰亭黑_GBK" panose="02000000000000000000" pitchFamily="2" charset="-122"/>
            </a:endParaRPr>
          </a:p>
          <a:p>
            <a:pPr marL="0" indent="0">
              <a:buNone/>
            </a:pPr>
            <a:endParaRPr lang="zh-CN" altLang="en-US" dirty="0"/>
          </a:p>
        </p:txBody>
      </p:sp>
      <p:cxnSp>
        <p:nvCxnSpPr>
          <p:cNvPr id="17" name="直接连接符 14"/>
          <p:cNvCxnSpPr>
            <a:cxnSpLocks noChangeShapeType="1"/>
          </p:cNvCxnSpPr>
          <p:nvPr userDrawn="1"/>
        </p:nvCxnSpPr>
        <p:spPr bwMode="auto">
          <a:xfrm>
            <a:off x="395288" y="780447"/>
            <a:ext cx="8393112" cy="13303"/>
          </a:xfrm>
          <a:prstGeom prst="line">
            <a:avLst/>
          </a:prstGeom>
          <a:noFill/>
          <a:ln w="635" algn="ctr">
            <a:solidFill>
              <a:srgbClr val="001E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文本框 12"/>
          <p:cNvSpPr txBox="1"/>
          <p:nvPr userDrawn="1"/>
        </p:nvSpPr>
        <p:spPr>
          <a:xfrm>
            <a:off x="6719346" y="4785840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C126D46-6A87-46AF-AC8C-83FAF8DC4810}" type="slidenum">
              <a:rPr lang="zh-CN" altLang="en-US" sz="9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zh-CN" altLang="en-US" sz="9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和文字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14"/>
          <p:cNvSpPr>
            <a:spLocks noGrp="1"/>
          </p:cNvSpPr>
          <p:nvPr>
            <p:ph type="pic" sz="quarter" idx="12" hasCustomPrompt="1"/>
          </p:nvPr>
        </p:nvSpPr>
        <p:spPr>
          <a:xfrm>
            <a:off x="395288" y="1114384"/>
            <a:ext cx="2596978" cy="2064302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3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 marL="0" indent="0">
              <a:buNone/>
            </a:pPr>
            <a:r>
              <a:rPr lang="zh-CN" altLang="en-US" sz="140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点击图标插入图片</a:t>
            </a:r>
            <a:br>
              <a:rPr lang="zh-CN" altLang="en-US" sz="140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</a:br>
            <a:r>
              <a:rPr lang="en-US" altLang="zh-CN" sz="140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Insert an image by clicking on symbol below</a:t>
            </a:r>
            <a:endParaRPr lang="en-US" altLang="zh-CN" sz="1400" dirty="0"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9" name="内容占位符 26"/>
          <p:cNvSpPr>
            <a:spLocks noGrp="1"/>
          </p:cNvSpPr>
          <p:nvPr>
            <p:ph sz="quarter" idx="14" hasCustomPrompt="1"/>
          </p:nvPr>
        </p:nvSpPr>
        <p:spPr>
          <a:xfrm>
            <a:off x="296020" y="3371122"/>
            <a:ext cx="2700263" cy="1250950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−"/>
              <a:defRPr sz="13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>
                <a:ea typeface="方正兰亭黑_GBK" panose="02000000000000000000" pitchFamily="2" charset="-122"/>
              </a:rPr>
              <a:t>项目符号 </a:t>
            </a:r>
            <a:r>
              <a:rPr lang="en-US" altLang="zh-CN" dirty="0">
                <a:ea typeface="方正兰亭黑_GBK" panose="02000000000000000000" pitchFamily="2" charset="-122"/>
              </a:rPr>
              <a:t>13 </a:t>
            </a:r>
            <a:r>
              <a:rPr lang="en-US" altLang="zh-CN" dirty="0" err="1">
                <a:ea typeface="方正兰亭黑_GBK" panose="02000000000000000000" pitchFamily="2" charset="-122"/>
              </a:rPr>
              <a:t>pt</a:t>
            </a:r>
            <a:endParaRPr lang="en-US" altLang="zh-CN" dirty="0">
              <a:ea typeface="方正兰亭黑_GBK" panose="02000000000000000000" pitchFamily="2" charset="-122"/>
            </a:endParaRPr>
          </a:p>
          <a:p>
            <a:r>
              <a:rPr lang="en-US" altLang="zh-CN" dirty="0">
                <a:ea typeface="方正兰亭黑_GBK" panose="02000000000000000000" pitchFamily="2" charset="-122"/>
              </a:rPr>
              <a:t>Bullet point 13 </a:t>
            </a:r>
            <a:r>
              <a:rPr lang="en-US" altLang="zh-CN" dirty="0" err="1">
                <a:ea typeface="方正兰亭黑_GBK" panose="02000000000000000000" pitchFamily="2" charset="-122"/>
              </a:rPr>
              <a:t>pt</a:t>
            </a:r>
            <a:endParaRPr lang="en-US" altLang="zh-CN" dirty="0">
              <a:ea typeface="方正兰亭黑_GBK" panose="02000000000000000000" pitchFamily="2" charset="-122"/>
            </a:endParaRPr>
          </a:p>
        </p:txBody>
      </p:sp>
      <p:sp>
        <p:nvSpPr>
          <p:cNvPr id="10" name="图片占位符 14"/>
          <p:cNvSpPr>
            <a:spLocks noGrp="1"/>
          </p:cNvSpPr>
          <p:nvPr>
            <p:ph type="pic" sz="quarter" idx="15" hasCustomPrompt="1"/>
          </p:nvPr>
        </p:nvSpPr>
        <p:spPr>
          <a:xfrm>
            <a:off x="3270600" y="1114384"/>
            <a:ext cx="2602800" cy="2076450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3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 marL="0" indent="0">
              <a:buNone/>
            </a:pPr>
            <a:r>
              <a:rPr lang="zh-CN" altLang="en-US" sz="140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点击图标插入图片</a:t>
            </a:r>
            <a:br>
              <a:rPr lang="zh-CN" altLang="en-US" sz="140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</a:br>
            <a:r>
              <a:rPr lang="en-US" altLang="zh-CN" sz="140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Insert an image by clicking on symbol below</a:t>
            </a:r>
            <a:endParaRPr lang="en-US" altLang="zh-CN" sz="1400" dirty="0"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12" name="图片占位符 14"/>
          <p:cNvSpPr>
            <a:spLocks noGrp="1"/>
          </p:cNvSpPr>
          <p:nvPr>
            <p:ph type="pic" sz="quarter" idx="17" hasCustomPrompt="1"/>
          </p:nvPr>
        </p:nvSpPr>
        <p:spPr>
          <a:xfrm>
            <a:off x="6151735" y="1114384"/>
            <a:ext cx="2596978" cy="2081253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13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 marL="0" indent="0">
              <a:buNone/>
            </a:pPr>
            <a:r>
              <a:rPr lang="zh-CN" altLang="en-US" sz="140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点击图标插入图片</a:t>
            </a:r>
            <a:br>
              <a:rPr lang="zh-CN" altLang="en-US" sz="140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</a:br>
            <a:r>
              <a:rPr lang="en-US" altLang="zh-CN" sz="1400"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Insert an image by clicking on symbol below</a:t>
            </a:r>
            <a:endParaRPr lang="en-US" altLang="zh-CN" sz="1400" dirty="0"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14" name="内容占位符 26"/>
          <p:cNvSpPr>
            <a:spLocks noGrp="1"/>
          </p:cNvSpPr>
          <p:nvPr>
            <p:ph sz="quarter" idx="19" hasCustomPrompt="1"/>
          </p:nvPr>
        </p:nvSpPr>
        <p:spPr>
          <a:xfrm>
            <a:off x="3176241" y="3368601"/>
            <a:ext cx="2700263" cy="1250950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−"/>
              <a:defRPr sz="13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>
                <a:ea typeface="方正兰亭黑_GBK" panose="02000000000000000000" pitchFamily="2" charset="-122"/>
              </a:rPr>
              <a:t>项目符号 </a:t>
            </a:r>
            <a:r>
              <a:rPr lang="en-US" altLang="zh-CN" dirty="0">
                <a:ea typeface="方正兰亭黑_GBK" panose="02000000000000000000" pitchFamily="2" charset="-122"/>
              </a:rPr>
              <a:t>13 </a:t>
            </a:r>
            <a:r>
              <a:rPr lang="en-US" altLang="zh-CN" dirty="0" err="1">
                <a:ea typeface="方正兰亭黑_GBK" panose="02000000000000000000" pitchFamily="2" charset="-122"/>
              </a:rPr>
              <a:t>pt</a:t>
            </a:r>
            <a:endParaRPr lang="en-US" altLang="zh-CN" dirty="0">
              <a:ea typeface="方正兰亭黑_GBK" panose="02000000000000000000" pitchFamily="2" charset="-122"/>
            </a:endParaRPr>
          </a:p>
          <a:p>
            <a:r>
              <a:rPr lang="en-US" altLang="zh-CN" dirty="0">
                <a:ea typeface="方正兰亭黑_GBK" panose="02000000000000000000" pitchFamily="2" charset="-122"/>
              </a:rPr>
              <a:t>Bullet point 13 </a:t>
            </a:r>
            <a:r>
              <a:rPr lang="en-US" altLang="zh-CN" dirty="0" err="1">
                <a:ea typeface="方正兰亭黑_GBK" panose="02000000000000000000" pitchFamily="2" charset="-122"/>
              </a:rPr>
              <a:t>pt</a:t>
            </a:r>
            <a:endParaRPr lang="en-US" altLang="zh-CN" dirty="0">
              <a:ea typeface="方正兰亭黑_GBK" panose="02000000000000000000" pitchFamily="2" charset="-122"/>
            </a:endParaRPr>
          </a:p>
        </p:txBody>
      </p:sp>
      <p:sp>
        <p:nvSpPr>
          <p:cNvPr id="15" name="内容占位符 26"/>
          <p:cNvSpPr>
            <a:spLocks noGrp="1"/>
          </p:cNvSpPr>
          <p:nvPr>
            <p:ph sz="quarter" idx="20" hasCustomPrompt="1"/>
          </p:nvPr>
        </p:nvSpPr>
        <p:spPr>
          <a:xfrm>
            <a:off x="6056462" y="3363838"/>
            <a:ext cx="2700263" cy="1250950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−"/>
              <a:defRPr sz="13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>
                <a:ea typeface="方正兰亭黑_GBK" panose="02000000000000000000" pitchFamily="2" charset="-122"/>
              </a:rPr>
              <a:t>项目符号 </a:t>
            </a:r>
            <a:r>
              <a:rPr lang="en-US" altLang="zh-CN" dirty="0">
                <a:ea typeface="方正兰亭黑_GBK" panose="02000000000000000000" pitchFamily="2" charset="-122"/>
              </a:rPr>
              <a:t>13 </a:t>
            </a:r>
            <a:r>
              <a:rPr lang="en-US" altLang="zh-CN" dirty="0" err="1">
                <a:ea typeface="方正兰亭黑_GBK" panose="02000000000000000000" pitchFamily="2" charset="-122"/>
              </a:rPr>
              <a:t>pt</a:t>
            </a:r>
            <a:endParaRPr lang="en-US" altLang="zh-CN" dirty="0">
              <a:ea typeface="方正兰亭黑_GBK" panose="02000000000000000000" pitchFamily="2" charset="-122"/>
            </a:endParaRPr>
          </a:p>
          <a:p>
            <a:r>
              <a:rPr lang="en-US" altLang="zh-CN" dirty="0">
                <a:ea typeface="方正兰亭黑_GBK" panose="02000000000000000000" pitchFamily="2" charset="-122"/>
              </a:rPr>
              <a:t>Bullet point 13 </a:t>
            </a:r>
            <a:r>
              <a:rPr lang="en-US" altLang="zh-CN" dirty="0" err="1">
                <a:ea typeface="方正兰亭黑_GBK" panose="02000000000000000000" pitchFamily="2" charset="-122"/>
              </a:rPr>
              <a:t>pt</a:t>
            </a:r>
            <a:endParaRPr lang="en-US" altLang="zh-CN" dirty="0">
              <a:ea typeface="方正兰亭黑_GBK" panose="02000000000000000000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22" hasCustomPrompt="1"/>
          </p:nvPr>
        </p:nvSpPr>
        <p:spPr>
          <a:xfrm>
            <a:off x="296020" y="360490"/>
            <a:ext cx="7660356" cy="35276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图文页</a:t>
            </a:r>
            <a:r>
              <a:rPr kumimoji="1" lang="en-GB" altLang="zh-CN" sz="2000" b="0" dirty="0">
                <a:solidFill>
                  <a:srgbClr val="000000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Picture &amp; </a:t>
            </a:r>
            <a:r>
              <a:rPr kumimoji="1" lang="en-GB" altLang="zh-CN" sz="2000" b="0">
                <a:solidFill>
                  <a:srgbClr val="000000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Text slide</a:t>
            </a:r>
            <a:r>
              <a:rPr kumimoji="1" lang="zh-CN" altLang="en-US" sz="2000" b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（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方正兰亭黑 </a:t>
            </a:r>
            <a:r>
              <a:rPr kumimoji="1" lang="en-US" altLang="zh-CN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Arial 20pt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）</a:t>
            </a:r>
            <a:endParaRPr kumimoji="1" lang="en-GB" altLang="zh-CN" sz="2000" b="0" dirty="0">
              <a:solidFill>
                <a:schemeClr val="tx1"/>
              </a:solidFill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cxnSp>
        <p:nvCxnSpPr>
          <p:cNvPr id="16" name="直接连接符 14"/>
          <p:cNvCxnSpPr>
            <a:cxnSpLocks noChangeShapeType="1"/>
          </p:cNvCxnSpPr>
          <p:nvPr userDrawn="1"/>
        </p:nvCxnSpPr>
        <p:spPr bwMode="auto">
          <a:xfrm>
            <a:off x="395288" y="780447"/>
            <a:ext cx="8393112" cy="13303"/>
          </a:xfrm>
          <a:prstGeom prst="line">
            <a:avLst/>
          </a:prstGeom>
          <a:noFill/>
          <a:ln w="635" algn="ctr">
            <a:solidFill>
              <a:srgbClr val="001E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文本框 16"/>
          <p:cNvSpPr txBox="1"/>
          <p:nvPr userDrawn="1"/>
        </p:nvSpPr>
        <p:spPr>
          <a:xfrm>
            <a:off x="6719346" y="4785840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C126D46-6A87-46AF-AC8C-83FAF8DC4810}" type="slidenum">
              <a:rPr lang="zh-CN" altLang="en-US" sz="9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zh-CN" altLang="en-US" sz="9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9"/>
          <p:cNvSpPr>
            <a:spLocks noGrp="1"/>
          </p:cNvSpPr>
          <p:nvPr>
            <p:ph sz="quarter" idx="10" hasCustomPrompt="1"/>
          </p:nvPr>
        </p:nvSpPr>
        <p:spPr>
          <a:xfrm>
            <a:off x="295970" y="360710"/>
            <a:ext cx="7689850" cy="3537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表格页</a:t>
            </a:r>
            <a:r>
              <a:rPr kumimoji="1" lang="en-US" altLang="zh-CN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Table slide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（方正兰亭黑 </a:t>
            </a:r>
            <a:r>
              <a:rPr kumimoji="1" lang="en-US" altLang="zh-CN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Arial 20pt</a:t>
            </a: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）</a:t>
            </a:r>
            <a:endParaRPr kumimoji="1" lang="en-GB" altLang="zh-CN" sz="2000" b="0" dirty="0">
              <a:solidFill>
                <a:schemeClr val="tx1"/>
              </a:solidFill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cxnSp>
        <p:nvCxnSpPr>
          <p:cNvPr id="12" name="直接连接符 14"/>
          <p:cNvCxnSpPr>
            <a:cxnSpLocks noChangeShapeType="1"/>
          </p:cNvCxnSpPr>
          <p:nvPr userDrawn="1"/>
        </p:nvCxnSpPr>
        <p:spPr bwMode="auto">
          <a:xfrm>
            <a:off x="395288" y="780447"/>
            <a:ext cx="8393112" cy="13303"/>
          </a:xfrm>
          <a:prstGeom prst="line">
            <a:avLst/>
          </a:prstGeom>
          <a:noFill/>
          <a:ln w="635" algn="ctr">
            <a:solidFill>
              <a:srgbClr val="001E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文本框 8"/>
          <p:cNvSpPr txBox="1"/>
          <p:nvPr userDrawn="1"/>
        </p:nvSpPr>
        <p:spPr>
          <a:xfrm>
            <a:off x="6719346" y="4785840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C126D46-6A87-46AF-AC8C-83FAF8DC4810}" type="slidenum">
              <a:rPr lang="zh-CN" altLang="en-US" sz="9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zh-CN" altLang="en-US" sz="9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表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14"/>
          <p:cNvCxnSpPr>
            <a:cxnSpLocks noChangeShapeType="1"/>
          </p:cNvCxnSpPr>
          <p:nvPr userDrawn="1"/>
        </p:nvCxnSpPr>
        <p:spPr bwMode="auto">
          <a:xfrm>
            <a:off x="395288" y="780447"/>
            <a:ext cx="8393112" cy="13303"/>
          </a:xfrm>
          <a:prstGeom prst="line">
            <a:avLst/>
          </a:prstGeom>
          <a:noFill/>
          <a:ln w="635" algn="ctr">
            <a:solidFill>
              <a:srgbClr val="001E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699250" y="4745014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kumimoji="1" lang="en-US" altLang="zh-CN" sz="900" kern="12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fld id="{B58555AA-ED58-4CB1-9FF3-B55E8B307865}" type="slidenum">
              <a:rPr lang="en-US" altLang="zh-CN" smtClean="0"/>
            </a:fld>
            <a:endParaRPr lang="zh-CN" altLang="en-US" dirty="0"/>
          </a:p>
        </p:txBody>
      </p:sp>
      <p:sp>
        <p:nvSpPr>
          <p:cNvPr id="8" name="内容占位符 9"/>
          <p:cNvSpPr>
            <a:spLocks noGrp="1"/>
          </p:cNvSpPr>
          <p:nvPr>
            <p:ph sz="quarter" idx="10" hasCustomPrompt="1"/>
          </p:nvPr>
        </p:nvSpPr>
        <p:spPr>
          <a:xfrm>
            <a:off x="295970" y="360710"/>
            <a:ext cx="7689850" cy="3537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kumimoji="1" lang="zh-CN" altLang="en-US" sz="2000" b="0" dirty="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图表页</a:t>
            </a:r>
            <a:r>
              <a:rPr kumimoji="1" lang="en-US" altLang="zh-CN" sz="2000" b="0" dirty="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Table slide</a:t>
            </a:r>
            <a:r>
              <a:rPr kumimoji="1" lang="zh-CN" altLang="en-US" sz="2000" b="0" dirty="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（方正兰亭黑 </a:t>
            </a:r>
            <a:r>
              <a:rPr kumimoji="1" lang="en-US" altLang="zh-CN" sz="2000" b="0" dirty="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Arial 20pt</a:t>
            </a:r>
            <a:r>
              <a:rPr kumimoji="1" lang="zh-CN" altLang="en-US" sz="2000" b="0" dirty="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）</a:t>
            </a:r>
            <a:endParaRPr kumimoji="1" lang="en-GB" altLang="zh-CN" sz="2000" b="0" dirty="0">
              <a:solidFill>
                <a:schemeClr val="tx1"/>
              </a:solidFill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标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9"/>
          <p:cNvSpPr>
            <a:spLocks noGrp="1"/>
          </p:cNvSpPr>
          <p:nvPr>
            <p:ph sz="quarter" idx="10" hasCustomPrompt="1"/>
          </p:nvPr>
        </p:nvSpPr>
        <p:spPr>
          <a:xfrm>
            <a:off x="295970" y="360710"/>
            <a:ext cx="7689850" cy="3537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kumimoji="1" lang="zh-CN" altLang="en-US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图标</a:t>
            </a:r>
            <a:r>
              <a:rPr kumimoji="1" lang="en-US" altLang="zh-CN" sz="2000" b="0" dirty="0">
                <a:solidFill>
                  <a:schemeClr val="tx1"/>
                </a:solidFill>
                <a:ea typeface="方正兰亭黑_GBK" panose="02000000000000000000" pitchFamily="2" charset="-122"/>
                <a:cs typeface="Arial" panose="020B0604020202020204" pitchFamily="34" charset="0"/>
              </a:rPr>
              <a:t>Exemplary basic Icon library</a:t>
            </a:r>
            <a:endParaRPr kumimoji="1" lang="zh-CN" altLang="en-US" sz="2000" b="0" dirty="0">
              <a:solidFill>
                <a:schemeClr val="tx1"/>
              </a:solidFill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cxnSp>
        <p:nvCxnSpPr>
          <p:cNvPr id="5" name="直接连接符 14"/>
          <p:cNvCxnSpPr>
            <a:cxnSpLocks noChangeShapeType="1"/>
          </p:cNvCxnSpPr>
          <p:nvPr userDrawn="1"/>
        </p:nvCxnSpPr>
        <p:spPr bwMode="auto">
          <a:xfrm>
            <a:off x="395288" y="780447"/>
            <a:ext cx="8393112" cy="13303"/>
          </a:xfrm>
          <a:prstGeom prst="line">
            <a:avLst/>
          </a:prstGeom>
          <a:noFill/>
          <a:ln w="635" algn="ctr">
            <a:solidFill>
              <a:srgbClr val="001E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699250" y="4745014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kumimoji="1" lang="en-US" altLang="zh-CN" sz="900" kern="12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</a:lstStyle>
          <a:p>
            <a:fld id="{B58555AA-ED58-4CB1-9FF3-B55E8B307865}" type="slidenum">
              <a:rPr lang="en-US" altLang="zh-CN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4"/>
          <p:cNvCxnSpPr>
            <a:cxnSpLocks noChangeShapeType="1"/>
          </p:cNvCxnSpPr>
          <p:nvPr userDrawn="1"/>
        </p:nvCxnSpPr>
        <p:spPr bwMode="auto">
          <a:xfrm>
            <a:off x="395288" y="780447"/>
            <a:ext cx="8393112" cy="13303"/>
          </a:xfrm>
          <a:prstGeom prst="line">
            <a:avLst/>
          </a:prstGeom>
          <a:noFill/>
          <a:ln w="635" algn="ctr">
            <a:solidFill>
              <a:srgbClr val="001E5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文本框 11"/>
          <p:cNvSpPr txBox="1"/>
          <p:nvPr userDrawn="1"/>
        </p:nvSpPr>
        <p:spPr>
          <a:xfrm>
            <a:off x="6719346" y="4785840"/>
            <a:ext cx="213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C126D46-6A87-46AF-AC8C-83FAF8DC4810}" type="slidenum">
              <a:rPr lang="zh-CN" altLang="en-US" sz="90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fld>
            <a:endParaRPr lang="zh-CN" altLang="en-US" sz="90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5309"/>
            <a:ext cx="9144000" cy="319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内容占位符 7"/>
          <p:cNvSpPr>
            <a:spLocks noGrp="1"/>
          </p:cNvSpPr>
          <p:nvPr>
            <p:ph sz="quarter" idx="10"/>
          </p:nvPr>
        </p:nvSpPr>
        <p:spPr>
          <a:xfrm>
            <a:off x="0" y="3011667"/>
            <a:ext cx="9144000" cy="807299"/>
          </a:xfrm>
          <a:prstGeom prst="rect">
            <a:avLst/>
          </a:prstGeom>
          <a:solidFill>
            <a:srgbClr val="001E50"/>
          </a:solidFill>
        </p:spPr>
        <p:txBody>
          <a:bodyPr lIns="68580" tIns="34290" rIns="68580" bIns="34290"/>
          <a:lstStyle>
            <a:lvl1pPr marL="0" indent="0" algn="ctr">
              <a:buFontTx/>
              <a:buNone/>
              <a:defRPr sz="2400" b="0">
                <a:solidFill>
                  <a:schemeClr val="bg1"/>
                </a:solidFill>
                <a:latin typeface="Arial" panose="020B0604020202020204" pitchFamily="34" charset="0"/>
                <a:ea typeface="方正兰亭粗黑_GBK" panose="02000000000000000000" pitchFamily="2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2" name="文本框 2"/>
          <p:cNvSpPr txBox="1"/>
          <p:nvPr userDrawn="1"/>
        </p:nvSpPr>
        <p:spPr>
          <a:xfrm>
            <a:off x="5285298" y="6575"/>
            <a:ext cx="773590" cy="377027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ts val="1200"/>
              </a:lnSpc>
            </a:pPr>
            <a:r>
              <a:rPr lang="zh-CN" altLang="en-US" sz="800" dirty="0">
                <a:solidFill>
                  <a:prstClr val="white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普通商密</a:t>
            </a:r>
            <a:endParaRPr lang="en-US" altLang="zh-CN" sz="800" dirty="0">
              <a:solidFill>
                <a:prstClr val="white"/>
              </a:solidFill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  <a:p>
            <a:pPr>
              <a:lnSpc>
                <a:spcPts val="1200"/>
              </a:lnSpc>
            </a:pPr>
            <a:r>
              <a:rPr lang="en-US" altLang="zh-CN" sz="800" dirty="0">
                <a:solidFill>
                  <a:prstClr val="white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Confidential</a:t>
            </a:r>
            <a:endParaRPr lang="en-US" altLang="zh-CN" sz="800" dirty="0">
              <a:solidFill>
                <a:prstClr val="white"/>
              </a:solidFill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09036" y="159277"/>
            <a:ext cx="7388124" cy="411428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1725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  <a:endParaRPr lang="zh-CN" altLang="en-US" dirty="0"/>
          </a:p>
        </p:txBody>
      </p:sp>
      <p:sp>
        <p:nvSpPr>
          <p:cNvPr id="5" name="文本框 5"/>
          <p:cNvSpPr txBox="1"/>
          <p:nvPr userDrawn="1"/>
        </p:nvSpPr>
        <p:spPr>
          <a:xfrm>
            <a:off x="101474" y="4803359"/>
            <a:ext cx="2081046" cy="288710"/>
          </a:xfrm>
          <a:prstGeom prst="rect">
            <a:avLst/>
          </a:prstGeom>
          <a:noFill/>
        </p:spPr>
        <p:txBody>
          <a:bodyPr wrap="square" lIns="72558" tIns="36279" rIns="72558" bIns="36279" rtlCol="0">
            <a:spAutoFit/>
          </a:bodyPr>
          <a:lstStyle/>
          <a:p>
            <a:r>
              <a:rPr kumimoji="1" lang="zh-CN" altLang="en-US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一汽</a:t>
            </a:r>
            <a:r>
              <a:rPr kumimoji="1" lang="en-US" altLang="zh-CN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-</a:t>
            </a:r>
            <a:r>
              <a:rPr kumimoji="1" lang="zh-CN" altLang="en-US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大众</a:t>
            </a:r>
            <a:r>
              <a:rPr kumimoji="1" lang="zh-CN" altLang="en-US" sz="800" baseline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  采购</a:t>
            </a:r>
            <a:endParaRPr kumimoji="1" lang="en-US" altLang="zh-CN" sz="8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  <a:p>
            <a:r>
              <a:rPr kumimoji="1" lang="en-US" altLang="zh-CN" sz="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FAW-VW Supply</a:t>
            </a:r>
            <a:endParaRPr kumimoji="1" lang="en-US" altLang="zh-CN" sz="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title" hasCustomPrompt="1"/>
          </p:nvPr>
        </p:nvSpPr>
        <p:spPr>
          <a:xfrm>
            <a:off x="309036" y="159277"/>
            <a:ext cx="7388124" cy="411428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1725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4"/>
          <p:cNvSpPr>
            <a:spLocks noGrp="1"/>
          </p:cNvSpPr>
          <p:nvPr>
            <p:ph type="sldNum" sz="quarter" idx="14"/>
          </p:nvPr>
        </p:nvSpPr>
        <p:spPr>
          <a:xfrm>
            <a:off x="6593292" y="4767703"/>
            <a:ext cx="2133962" cy="273211"/>
          </a:xfrm>
          <a:prstGeom prst="rect">
            <a:avLst/>
          </a:prstGeom>
        </p:spPr>
        <p:txBody>
          <a:bodyPr lIns="87259" tIns="43630" rIns="87259" bIns="43630"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XX</a:t>
            </a:r>
            <a:r>
              <a:rPr lang="zh-CN" altLang="en-US"/>
              <a:t>公司 </a:t>
            </a:r>
            <a:r>
              <a:rPr lang="en-US" altLang="zh-CN"/>
              <a:t>2015</a:t>
            </a:r>
            <a:r>
              <a:rPr lang="zh-CN" altLang="en-US"/>
              <a:t>年</a:t>
            </a:r>
            <a:r>
              <a:rPr lang="en-US" altLang="zh-CN"/>
              <a:t>12</a:t>
            </a:r>
            <a:r>
              <a:rPr lang="zh-CN" altLang="en-US"/>
              <a:t>月</a:t>
            </a:r>
            <a:r>
              <a:rPr lang="en-US" altLang="zh-CN"/>
              <a:t>7</a:t>
            </a:r>
            <a:r>
              <a:rPr lang="zh-CN" altLang="en-US"/>
              <a:t>日</a:t>
            </a:r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title" hasCustomPrompt="1"/>
          </p:nvPr>
        </p:nvSpPr>
        <p:spPr>
          <a:xfrm>
            <a:off x="338808" y="127231"/>
            <a:ext cx="7388124" cy="411428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1725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 hasCustomPrompt="1"/>
          </p:nvPr>
        </p:nvSpPr>
        <p:spPr>
          <a:xfrm>
            <a:off x="358395" y="159277"/>
            <a:ext cx="7388124" cy="411428"/>
          </a:xfrm>
          <a:prstGeom prst="rect">
            <a:avLst/>
          </a:prstGeom>
        </p:spPr>
        <p:txBody>
          <a:bodyPr lIns="81750" tIns="40874" rIns="81750" bIns="40874"/>
          <a:lstStyle>
            <a:lvl1pPr>
              <a:defRPr sz="1725">
                <a:solidFill>
                  <a:srgbClr val="112D98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单击此处添加二级目录标题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3712"/>
            <a:ext cx="9138924" cy="513607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"/>
            <a:ext cx="9144000" cy="514331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455" y="174898"/>
            <a:ext cx="710184" cy="5516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vmlDrawing" Target="../drawings/vmlDrawing1.vml"/><Relationship Id="rId20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9" Type="http://schemas.openxmlformats.org/officeDocument/2006/relationships/oleObject" Target="../embeddings/oleObject1.bin"/><Relationship Id="rId18" Type="http://schemas.openxmlformats.org/officeDocument/2006/relationships/tags" Target="../tags/tag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6.xml"/><Relationship Id="rId8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png"/><Relationship Id="rId8" Type="http://schemas.openxmlformats.org/officeDocument/2006/relationships/image" Target="../media/image7.png"/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0" Type="http://schemas.openxmlformats.org/officeDocument/2006/relationships/theme" Target="../theme/theme3.xml"/><Relationship Id="rId1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7" Type="http://schemas.openxmlformats.org/officeDocument/2006/relationships/theme" Target="../theme/theme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2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png"/><Relationship Id="rId8" Type="http://schemas.openxmlformats.org/officeDocument/2006/relationships/image" Target="../media/image6.png"/><Relationship Id="rId7" Type="http://schemas.openxmlformats.org/officeDocument/2006/relationships/image" Target="../media/image5.png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1" Type="http://schemas.openxmlformats.org/officeDocument/2006/relationships/theme" Target="../theme/theme5.xml"/><Relationship Id="rId10" Type="http://schemas.openxmlformats.org/officeDocument/2006/relationships/image" Target="../media/image8.png"/><Relationship Id="rId1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</a:fld>
            <a:endParaRPr lang="en-US" dirty="0"/>
          </a:p>
        </p:txBody>
      </p:sp>
      <p:graphicFrame>
        <p:nvGraphicFramePr>
          <p:cNvPr id="7" name="对象 6" hidden="1"/>
          <p:cNvGraphicFramePr/>
          <p:nvPr userDrawn="1">
            <p:custDataLst>
              <p:tags r:id="rId18"/>
            </p:custData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" name="think-cell Slide" r:id="rId19" imgW="5715" imgH="5715" progId="TCLayout.ActiveDocument.1">
                  <p:embed/>
                </p:oleObj>
              </mc:Choice>
              <mc:Fallback>
                <p:oleObj name="think-cell Slide" r:id="rId19" imgW="5715" imgH="5715" progId="TCLayout.ActiveDocument.1">
                  <p:embed/>
                  <p:pic>
                    <p:nvPicPr>
                      <p:cNvPr id="0" name="对象 6" hidden="1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直接连接符 7"/>
          <p:cNvCxnSpPr/>
          <p:nvPr userDrawn="1"/>
        </p:nvCxnSpPr>
        <p:spPr>
          <a:xfrm>
            <a:off x="-12802" y="732720"/>
            <a:ext cx="915680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3653" y="4683450"/>
            <a:ext cx="2896695" cy="358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84536" tIns="42269" rIns="84536" bIns="42269" numCol="1" anchor="ctr" anchorCtr="0" compatLnSpc="1"/>
          <a:lstStyle>
            <a:lvl1pPr>
              <a:defRPr sz="900">
                <a:solidFill>
                  <a:srgbClr val="898989"/>
                </a:solidFill>
                <a:latin typeface="+mn-lt"/>
                <a:ea typeface="宋体" panose="02010600030101010101" pitchFamily="2" charset="-122"/>
              </a:defRPr>
            </a:lvl1pPr>
          </a:lstStyle>
          <a:p>
            <a:pPr defTabSz="685800"/>
            <a:endParaRPr lang="zh-CN" altLang="en-US"/>
          </a:p>
        </p:txBody>
      </p:sp>
      <p:sp>
        <p:nvSpPr>
          <p:cNvPr id="1032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406" y="4683450"/>
            <a:ext cx="2132206" cy="358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84536" tIns="42269" rIns="84536" bIns="42269" numCol="1" anchor="t" anchorCtr="0" compatLnSpc="1"/>
          <a:lstStyle>
            <a:lvl1pPr algn="l">
              <a:defRPr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pPr defTabSz="685800"/>
            <a:fld id="{0C913308-F349-4B6D-A68A-DD1791B4A57B}" type="slidenum">
              <a:rPr lang="zh-CN" altLang="en-US" sz="1350" smtClean="0">
                <a:solidFill>
                  <a:srgbClr val="000000"/>
                </a:solidFill>
              </a:rPr>
            </a:fld>
            <a:endParaRPr lang="zh-CN" altLang="en-US" sz="1350">
              <a:solidFill>
                <a:srgbClr val="00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96" y="248922"/>
            <a:ext cx="1703723" cy="440928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317" y="361514"/>
            <a:ext cx="2009383" cy="2157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</p:sldLayoutIdLst>
  <p:hf hdr="0" ftr="0" dt="0"/>
  <p:txStyles>
    <p:titleStyle>
      <a:lvl1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+mj-lt"/>
          <a:ea typeface="+mj-ea"/>
          <a:cs typeface="+mj-cs"/>
        </a:defRPr>
      </a:lvl1pPr>
      <a:lvl2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342265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685165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027430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369695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237490" indent="-237490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6"/>
        </a:buBlip>
        <a:defRPr sz="1650">
          <a:solidFill>
            <a:srgbClr val="002C6C"/>
          </a:solidFill>
          <a:latin typeface="+mn-lt"/>
          <a:ea typeface="+mn-ea"/>
          <a:cs typeface="+mn-cs"/>
        </a:defRPr>
      </a:lvl1pPr>
      <a:lvl2pPr marL="514985" indent="-19748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7"/>
        </a:buBlip>
        <a:defRPr sz="2100">
          <a:solidFill>
            <a:srgbClr val="002C6C"/>
          </a:solidFill>
          <a:latin typeface="+mn-lt"/>
          <a:ea typeface="+mn-ea"/>
        </a:defRPr>
      </a:lvl2pPr>
      <a:lvl3pPr marL="793115" indent="-15938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8"/>
        </a:buBlip>
        <a:defRPr sz="1650">
          <a:solidFill>
            <a:srgbClr val="002C6C"/>
          </a:solidFill>
          <a:latin typeface="+mn-lt"/>
          <a:ea typeface="+mn-ea"/>
        </a:defRPr>
      </a:lvl3pPr>
      <a:lvl4pPr marL="1109345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9"/>
        </a:buBlip>
        <a:defRPr sz="1050">
          <a:solidFill>
            <a:srgbClr val="002C6C"/>
          </a:solidFill>
          <a:latin typeface="+mn-lt"/>
          <a:ea typeface="+mn-ea"/>
        </a:defRPr>
      </a:lvl4pPr>
      <a:lvl5pPr marL="1426845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5pPr>
      <a:lvl6pPr marL="1769110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6pPr>
      <a:lvl7pPr marL="2112010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7pPr>
      <a:lvl8pPr marL="2453640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8pPr>
      <a:lvl9pPr marL="2795905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2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1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743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6969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196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486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712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3939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11"/>
          <p:cNvSpPr txBox="1">
            <a:spLocks noChangeArrowheads="1"/>
          </p:cNvSpPr>
          <p:nvPr/>
        </p:nvSpPr>
        <p:spPr bwMode="auto">
          <a:xfrm>
            <a:off x="2269583" y="4084738"/>
            <a:ext cx="1581237" cy="248685"/>
          </a:xfrm>
          <a:prstGeom prst="rect">
            <a:avLst/>
          </a:prstGeom>
          <a:noFill/>
          <a:ln>
            <a:noFill/>
          </a:ln>
        </p:spPr>
        <p:txBody>
          <a:bodyPr lIns="63398" tIns="31700" rIns="63398" bIns="31700">
            <a:spAutoFit/>
          </a:bodyPr>
          <a:lstStyle>
            <a:lvl1pPr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en-US" sz="1200">
              <a:solidFill>
                <a:srgbClr val="000000"/>
              </a:solidFill>
            </a:endParaRPr>
          </a:p>
        </p:txBody>
      </p:sp>
      <p:sp>
        <p:nvSpPr>
          <p:cNvPr id="4100" name="Text Box 12"/>
          <p:cNvSpPr txBox="1">
            <a:spLocks noChangeArrowheads="1"/>
          </p:cNvSpPr>
          <p:nvPr/>
        </p:nvSpPr>
        <p:spPr bwMode="auto">
          <a:xfrm>
            <a:off x="3419296" y="4787126"/>
            <a:ext cx="1584224" cy="248685"/>
          </a:xfrm>
          <a:prstGeom prst="rect">
            <a:avLst/>
          </a:prstGeom>
          <a:noFill/>
          <a:ln>
            <a:noFill/>
          </a:ln>
        </p:spPr>
        <p:txBody>
          <a:bodyPr lIns="63398" tIns="31700" rIns="63398" bIns="31700">
            <a:spAutoFit/>
          </a:bodyPr>
          <a:lstStyle>
            <a:lvl1pPr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en-US" sz="1200">
              <a:solidFill>
                <a:srgbClr val="000000"/>
              </a:solidFill>
            </a:endParaRPr>
          </a:p>
        </p:txBody>
      </p:sp>
      <p:sp>
        <p:nvSpPr>
          <p:cNvPr id="6" name="矩形 5"/>
          <p:cNvSpPr/>
          <p:nvPr userDrawn="1"/>
        </p:nvSpPr>
        <p:spPr bwMode="auto">
          <a:xfrm>
            <a:off x="333285" y="615297"/>
            <a:ext cx="8464981" cy="13500"/>
          </a:xfrm>
          <a:prstGeom prst="rect">
            <a:avLst/>
          </a:prstGeom>
          <a:solidFill>
            <a:srgbClr val="112D98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ctr" anchorCtr="0" compatLnSpc="1"/>
          <a:lstStyle/>
          <a:p>
            <a:pPr marL="0" marR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文本框 5"/>
          <p:cNvSpPr txBox="1"/>
          <p:nvPr userDrawn="1"/>
        </p:nvSpPr>
        <p:spPr>
          <a:xfrm>
            <a:off x="101474" y="4803359"/>
            <a:ext cx="2081046" cy="288710"/>
          </a:xfrm>
          <a:prstGeom prst="rect">
            <a:avLst/>
          </a:prstGeom>
          <a:noFill/>
        </p:spPr>
        <p:txBody>
          <a:bodyPr wrap="square" lIns="72558" tIns="36279" rIns="72558" bIns="36279" rtlCol="0">
            <a:spAutoFit/>
          </a:bodyPr>
          <a:lstStyle/>
          <a:p>
            <a:r>
              <a:rPr kumimoji="1" lang="zh-CN" altLang="en-US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一汽</a:t>
            </a:r>
            <a:r>
              <a:rPr kumimoji="1" lang="en-US" altLang="zh-CN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-</a:t>
            </a:r>
            <a:r>
              <a:rPr kumimoji="1" lang="zh-CN" altLang="en-US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大众</a:t>
            </a:r>
            <a:r>
              <a:rPr kumimoji="1" lang="zh-CN" altLang="en-US" sz="800" baseline="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  采购</a:t>
            </a:r>
            <a:endParaRPr kumimoji="1" lang="en-US" altLang="zh-CN" sz="8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  <a:p>
            <a:r>
              <a:rPr kumimoji="1" lang="en-US" altLang="zh-CN" sz="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rPr>
              <a:t>FAW-VW Supply</a:t>
            </a:r>
            <a:endParaRPr kumimoji="1" lang="en-US" altLang="zh-CN" sz="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方正兰亭黑_GBK" panose="02000000000000000000" pitchFamily="2" charset="-122"/>
              <a:cs typeface="Arial" panose="020B0604020202020204" pitchFamily="34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9910" y="167737"/>
            <a:ext cx="710184" cy="551688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hf hdr="0" ftr="0" dt="0"/>
  <p:txStyles>
    <p:titleStyle>
      <a:lvl1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+mj-lt"/>
          <a:ea typeface="+mj-ea"/>
          <a:cs typeface="+mj-cs"/>
        </a:defRPr>
      </a:lvl1pPr>
      <a:lvl2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2pPr>
      <a:lvl3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3pPr>
      <a:lvl4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4pPr>
      <a:lvl5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5pPr>
      <a:lvl6pPr marL="342265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6pPr>
      <a:lvl7pPr marL="685165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7pPr>
      <a:lvl8pPr marL="1027430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8pPr>
      <a:lvl9pPr marL="1369695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9pPr>
    </p:titleStyle>
    <p:bodyStyle>
      <a:lvl1pPr marL="237490" indent="-237490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3"/>
        </a:buBlip>
        <a:defRPr sz="1650">
          <a:solidFill>
            <a:srgbClr val="002C6C"/>
          </a:solidFill>
          <a:latin typeface="+mn-lt"/>
          <a:ea typeface="+mn-ea"/>
          <a:cs typeface="+mn-cs"/>
        </a:defRPr>
      </a:lvl1pPr>
      <a:lvl2pPr marL="514985" indent="-19748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4"/>
        </a:buBlip>
        <a:defRPr sz="2100">
          <a:solidFill>
            <a:srgbClr val="002C6C"/>
          </a:solidFill>
          <a:latin typeface="+mn-lt"/>
          <a:ea typeface="+mn-ea"/>
        </a:defRPr>
      </a:lvl2pPr>
      <a:lvl3pPr marL="793115" indent="-15938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5"/>
        </a:buBlip>
        <a:defRPr sz="1650">
          <a:solidFill>
            <a:srgbClr val="002C6C"/>
          </a:solidFill>
          <a:latin typeface="+mn-lt"/>
          <a:ea typeface="+mn-ea"/>
        </a:defRPr>
      </a:lvl3pPr>
      <a:lvl4pPr marL="1109345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6"/>
        </a:buBlip>
        <a:defRPr sz="1050">
          <a:solidFill>
            <a:srgbClr val="002C6C"/>
          </a:solidFill>
          <a:latin typeface="+mn-lt"/>
          <a:ea typeface="+mn-ea"/>
        </a:defRPr>
      </a:lvl4pPr>
      <a:lvl5pPr marL="1426210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5pPr>
      <a:lvl6pPr marL="1769110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6pPr>
      <a:lvl7pPr marL="2111375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7pPr>
      <a:lvl8pPr marL="2453640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8pPr>
      <a:lvl9pPr marL="2795905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2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1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743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6969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196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422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649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3875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11"/>
          <p:cNvSpPr txBox="1">
            <a:spLocks noChangeArrowheads="1"/>
          </p:cNvSpPr>
          <p:nvPr/>
        </p:nvSpPr>
        <p:spPr bwMode="auto">
          <a:xfrm>
            <a:off x="2269583" y="4084738"/>
            <a:ext cx="1581237" cy="248685"/>
          </a:xfrm>
          <a:prstGeom prst="rect">
            <a:avLst/>
          </a:prstGeom>
          <a:noFill/>
          <a:ln>
            <a:noFill/>
          </a:ln>
        </p:spPr>
        <p:txBody>
          <a:bodyPr lIns="63398" tIns="31700" rIns="63398" bIns="31700">
            <a:spAutoFit/>
          </a:bodyPr>
          <a:lstStyle>
            <a:lvl1pPr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en-US" sz="1200">
              <a:solidFill>
                <a:srgbClr val="000000"/>
              </a:solidFill>
            </a:endParaRPr>
          </a:p>
        </p:txBody>
      </p:sp>
      <p:sp>
        <p:nvSpPr>
          <p:cNvPr id="4100" name="Text Box 12"/>
          <p:cNvSpPr txBox="1">
            <a:spLocks noChangeArrowheads="1"/>
          </p:cNvSpPr>
          <p:nvPr/>
        </p:nvSpPr>
        <p:spPr bwMode="auto">
          <a:xfrm>
            <a:off x="3419296" y="4787126"/>
            <a:ext cx="1584224" cy="248685"/>
          </a:xfrm>
          <a:prstGeom prst="rect">
            <a:avLst/>
          </a:prstGeom>
          <a:noFill/>
          <a:ln>
            <a:noFill/>
          </a:ln>
        </p:spPr>
        <p:txBody>
          <a:bodyPr lIns="63398" tIns="31700" rIns="63398" bIns="31700">
            <a:spAutoFit/>
          </a:bodyPr>
          <a:lstStyle>
            <a:lvl1pPr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84645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algn="ctr" defTabSz="84645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zh-CN" altLang="en-US" sz="1200">
              <a:solidFill>
                <a:srgbClr val="000000"/>
              </a:solidFill>
            </a:endParaRPr>
          </a:p>
        </p:txBody>
      </p:sp>
      <p:cxnSp>
        <p:nvCxnSpPr>
          <p:cNvPr id="11" name="直接连接符 10"/>
          <p:cNvCxnSpPr/>
          <p:nvPr userDrawn="1"/>
        </p:nvCxnSpPr>
        <p:spPr>
          <a:xfrm>
            <a:off x="-12802" y="732720"/>
            <a:ext cx="915680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hf hdr="0" ftr="0" dt="0"/>
  <p:txStyles>
    <p:titleStyle>
      <a:lvl1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+mj-lt"/>
          <a:ea typeface="+mj-ea"/>
          <a:cs typeface="+mj-cs"/>
        </a:defRPr>
      </a:lvl1pPr>
      <a:lvl2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2pPr>
      <a:lvl3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3pPr>
      <a:lvl4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4pPr>
      <a:lvl5pPr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5pPr>
      <a:lvl6pPr marL="342265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6pPr>
      <a:lvl7pPr marL="685165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7pPr>
      <a:lvl8pPr marL="1027430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8pPr>
      <a:lvl9pPr marL="1369695" algn="l" defTabSz="633730" rtl="0" eaLnBrk="1" fontAlgn="base" hangingPunct="1">
        <a:spcBef>
          <a:spcPct val="0"/>
        </a:spcBef>
        <a:spcAft>
          <a:spcPct val="0"/>
        </a:spcAft>
        <a:defRPr sz="1950" b="1">
          <a:solidFill>
            <a:srgbClr val="002C6C"/>
          </a:solidFill>
          <a:latin typeface="Calibri" panose="020F0502020204030204" pitchFamily="34" charset="0"/>
          <a:ea typeface="黑体" panose="02010609060101010101" charset="-122"/>
        </a:defRPr>
      </a:lvl9pPr>
    </p:titleStyle>
    <p:bodyStyle>
      <a:lvl1pPr marL="237490" indent="-237490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7"/>
        </a:buBlip>
        <a:defRPr sz="1650">
          <a:solidFill>
            <a:srgbClr val="002C6C"/>
          </a:solidFill>
          <a:latin typeface="+mn-lt"/>
          <a:ea typeface="+mn-ea"/>
          <a:cs typeface="+mn-cs"/>
        </a:defRPr>
      </a:lvl1pPr>
      <a:lvl2pPr marL="514985" indent="-19748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8"/>
        </a:buBlip>
        <a:defRPr sz="2100">
          <a:solidFill>
            <a:srgbClr val="002C6C"/>
          </a:solidFill>
          <a:latin typeface="+mn-lt"/>
          <a:ea typeface="+mn-ea"/>
        </a:defRPr>
      </a:lvl2pPr>
      <a:lvl3pPr marL="793115" indent="-15938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9"/>
        </a:buBlip>
        <a:defRPr sz="1650">
          <a:solidFill>
            <a:srgbClr val="002C6C"/>
          </a:solidFill>
          <a:latin typeface="+mn-lt"/>
          <a:ea typeface="+mn-ea"/>
        </a:defRPr>
      </a:lvl3pPr>
      <a:lvl4pPr marL="1109345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Blip>
          <a:blip r:embed="rId10"/>
        </a:buBlip>
        <a:defRPr sz="1050">
          <a:solidFill>
            <a:srgbClr val="002C6C"/>
          </a:solidFill>
          <a:latin typeface="+mn-lt"/>
          <a:ea typeface="+mn-ea"/>
        </a:defRPr>
      </a:lvl4pPr>
      <a:lvl5pPr marL="1426210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5pPr>
      <a:lvl6pPr marL="1769110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6pPr>
      <a:lvl7pPr marL="2111375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7pPr>
      <a:lvl8pPr marL="2453640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8pPr>
      <a:lvl9pPr marL="2795905" indent="-158115" algn="l" defTabSz="63373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050">
          <a:solidFill>
            <a:srgbClr val="002C6C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2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16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743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6969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196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422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6490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38755" algn="l" defTabSz="68516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13.emf"/><Relationship Id="rId2" Type="http://schemas.openxmlformats.org/officeDocument/2006/relationships/oleObject" Target="../embeddings/oleObject2.bin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2" Type="http://schemas.openxmlformats.org/officeDocument/2006/relationships/vmlDrawing" Target="../drawings/vmlDrawing3.vml"/><Relationship Id="rId61" Type="http://schemas.openxmlformats.org/officeDocument/2006/relationships/slideLayout" Target="../slideLayouts/slideLayout13.xml"/><Relationship Id="rId60" Type="http://schemas.openxmlformats.org/officeDocument/2006/relationships/tags" Target="../tags/tag60.xml"/><Relationship Id="rId6" Type="http://schemas.openxmlformats.org/officeDocument/2006/relationships/tags" Target="../tags/tag6.xml"/><Relationship Id="rId59" Type="http://schemas.openxmlformats.org/officeDocument/2006/relationships/tags" Target="../tags/tag59.xml"/><Relationship Id="rId58" Type="http://schemas.openxmlformats.org/officeDocument/2006/relationships/tags" Target="../tags/tag58.xml"/><Relationship Id="rId57" Type="http://schemas.openxmlformats.org/officeDocument/2006/relationships/tags" Target="../tags/tag57.xml"/><Relationship Id="rId56" Type="http://schemas.openxmlformats.org/officeDocument/2006/relationships/tags" Target="../tags/tag56.xml"/><Relationship Id="rId55" Type="http://schemas.openxmlformats.org/officeDocument/2006/relationships/tags" Target="../tags/tag55.xml"/><Relationship Id="rId54" Type="http://schemas.openxmlformats.org/officeDocument/2006/relationships/tags" Target="../tags/tag54.xml"/><Relationship Id="rId53" Type="http://schemas.openxmlformats.org/officeDocument/2006/relationships/tags" Target="../tags/tag53.xml"/><Relationship Id="rId52" Type="http://schemas.openxmlformats.org/officeDocument/2006/relationships/tags" Target="../tags/tag52.xml"/><Relationship Id="rId51" Type="http://schemas.openxmlformats.org/officeDocument/2006/relationships/tags" Target="../tags/tag51.xml"/><Relationship Id="rId50" Type="http://schemas.openxmlformats.org/officeDocument/2006/relationships/tags" Target="../tags/tag50.xml"/><Relationship Id="rId5" Type="http://schemas.openxmlformats.org/officeDocument/2006/relationships/tags" Target="../tags/tag5.xml"/><Relationship Id="rId49" Type="http://schemas.openxmlformats.org/officeDocument/2006/relationships/tags" Target="../tags/tag49.xml"/><Relationship Id="rId48" Type="http://schemas.openxmlformats.org/officeDocument/2006/relationships/tags" Target="../tags/tag48.xml"/><Relationship Id="rId47" Type="http://schemas.openxmlformats.org/officeDocument/2006/relationships/tags" Target="../tags/tag47.xml"/><Relationship Id="rId46" Type="http://schemas.openxmlformats.org/officeDocument/2006/relationships/tags" Target="../tags/tag46.xml"/><Relationship Id="rId45" Type="http://schemas.openxmlformats.org/officeDocument/2006/relationships/tags" Target="../tags/tag45.xml"/><Relationship Id="rId44" Type="http://schemas.openxmlformats.org/officeDocument/2006/relationships/tags" Target="../tags/tag44.xml"/><Relationship Id="rId43" Type="http://schemas.openxmlformats.org/officeDocument/2006/relationships/tags" Target="../tags/tag43.xml"/><Relationship Id="rId42" Type="http://schemas.openxmlformats.org/officeDocument/2006/relationships/tags" Target="../tags/tag42.xml"/><Relationship Id="rId41" Type="http://schemas.openxmlformats.org/officeDocument/2006/relationships/tags" Target="../tags/tag41.xml"/><Relationship Id="rId40" Type="http://schemas.openxmlformats.org/officeDocument/2006/relationships/tags" Target="../tags/tag40.xml"/><Relationship Id="rId4" Type="http://schemas.openxmlformats.org/officeDocument/2006/relationships/tags" Target="../tags/tag4.xml"/><Relationship Id="rId39" Type="http://schemas.openxmlformats.org/officeDocument/2006/relationships/tags" Target="../tags/tag39.xml"/><Relationship Id="rId38" Type="http://schemas.openxmlformats.org/officeDocument/2006/relationships/tags" Target="../tags/tag38.xml"/><Relationship Id="rId37" Type="http://schemas.openxmlformats.org/officeDocument/2006/relationships/tags" Target="../tags/tag37.xml"/><Relationship Id="rId36" Type="http://schemas.openxmlformats.org/officeDocument/2006/relationships/tags" Target="../tags/tag36.xml"/><Relationship Id="rId35" Type="http://schemas.openxmlformats.org/officeDocument/2006/relationships/tags" Target="../tags/tag35.xml"/><Relationship Id="rId34" Type="http://schemas.openxmlformats.org/officeDocument/2006/relationships/tags" Target="../tags/tag34.xml"/><Relationship Id="rId33" Type="http://schemas.openxmlformats.org/officeDocument/2006/relationships/tags" Target="../tags/tag33.xml"/><Relationship Id="rId32" Type="http://schemas.openxmlformats.org/officeDocument/2006/relationships/tags" Target="../tags/tag32.xml"/><Relationship Id="rId31" Type="http://schemas.openxmlformats.org/officeDocument/2006/relationships/tags" Target="../tags/tag31.xml"/><Relationship Id="rId30" Type="http://schemas.openxmlformats.org/officeDocument/2006/relationships/tags" Target="../tags/tag30.xml"/><Relationship Id="rId3" Type="http://schemas.openxmlformats.org/officeDocument/2006/relationships/image" Target="../media/image13.emf"/><Relationship Id="rId29" Type="http://schemas.openxmlformats.org/officeDocument/2006/relationships/tags" Target="../tags/tag29.xml"/><Relationship Id="rId28" Type="http://schemas.openxmlformats.org/officeDocument/2006/relationships/tags" Target="../tags/tag28.xml"/><Relationship Id="rId27" Type="http://schemas.openxmlformats.org/officeDocument/2006/relationships/tags" Target="../tags/tag27.xml"/><Relationship Id="rId26" Type="http://schemas.openxmlformats.org/officeDocument/2006/relationships/tags" Target="../tags/tag26.xml"/><Relationship Id="rId25" Type="http://schemas.openxmlformats.org/officeDocument/2006/relationships/tags" Target="../tags/tag25.xml"/><Relationship Id="rId24" Type="http://schemas.openxmlformats.org/officeDocument/2006/relationships/tags" Target="../tags/tag24.xml"/><Relationship Id="rId23" Type="http://schemas.openxmlformats.org/officeDocument/2006/relationships/tags" Target="../tags/tag23.xml"/><Relationship Id="rId22" Type="http://schemas.openxmlformats.org/officeDocument/2006/relationships/tags" Target="../tags/tag22.xml"/><Relationship Id="rId21" Type="http://schemas.openxmlformats.org/officeDocument/2006/relationships/tags" Target="../tags/tag21.xml"/><Relationship Id="rId20" Type="http://schemas.openxmlformats.org/officeDocument/2006/relationships/tags" Target="../tags/tag20.xml"/><Relationship Id="rId2" Type="http://schemas.openxmlformats.org/officeDocument/2006/relationships/oleObject" Target="../embeddings/oleObject3.bin"/><Relationship Id="rId19" Type="http://schemas.openxmlformats.org/officeDocument/2006/relationships/tags" Target="../tags/tag19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67.xml"/><Relationship Id="rId8" Type="http://schemas.openxmlformats.org/officeDocument/2006/relationships/tags" Target="../tags/tag66.xml"/><Relationship Id="rId7" Type="http://schemas.openxmlformats.org/officeDocument/2006/relationships/tags" Target="../tags/tag65.xml"/><Relationship Id="rId62" Type="http://schemas.openxmlformats.org/officeDocument/2006/relationships/vmlDrawing" Target="../drawings/vmlDrawing4.vml"/><Relationship Id="rId61" Type="http://schemas.openxmlformats.org/officeDocument/2006/relationships/slideLayout" Target="../slideLayouts/slideLayout13.xml"/><Relationship Id="rId60" Type="http://schemas.openxmlformats.org/officeDocument/2006/relationships/tags" Target="../tags/tag118.xml"/><Relationship Id="rId6" Type="http://schemas.openxmlformats.org/officeDocument/2006/relationships/tags" Target="../tags/tag64.xml"/><Relationship Id="rId59" Type="http://schemas.openxmlformats.org/officeDocument/2006/relationships/tags" Target="../tags/tag117.xml"/><Relationship Id="rId58" Type="http://schemas.openxmlformats.org/officeDocument/2006/relationships/tags" Target="../tags/tag116.xml"/><Relationship Id="rId57" Type="http://schemas.openxmlformats.org/officeDocument/2006/relationships/tags" Target="../tags/tag115.xml"/><Relationship Id="rId56" Type="http://schemas.openxmlformats.org/officeDocument/2006/relationships/tags" Target="../tags/tag114.xml"/><Relationship Id="rId55" Type="http://schemas.openxmlformats.org/officeDocument/2006/relationships/tags" Target="../tags/tag113.xml"/><Relationship Id="rId54" Type="http://schemas.openxmlformats.org/officeDocument/2006/relationships/tags" Target="../tags/tag112.xml"/><Relationship Id="rId53" Type="http://schemas.openxmlformats.org/officeDocument/2006/relationships/tags" Target="../tags/tag111.xml"/><Relationship Id="rId52" Type="http://schemas.openxmlformats.org/officeDocument/2006/relationships/tags" Target="../tags/tag110.xml"/><Relationship Id="rId51" Type="http://schemas.openxmlformats.org/officeDocument/2006/relationships/tags" Target="../tags/tag109.xml"/><Relationship Id="rId50" Type="http://schemas.openxmlformats.org/officeDocument/2006/relationships/tags" Target="../tags/tag108.xml"/><Relationship Id="rId5" Type="http://schemas.openxmlformats.org/officeDocument/2006/relationships/tags" Target="../tags/tag63.xml"/><Relationship Id="rId49" Type="http://schemas.openxmlformats.org/officeDocument/2006/relationships/tags" Target="../tags/tag107.xml"/><Relationship Id="rId48" Type="http://schemas.openxmlformats.org/officeDocument/2006/relationships/tags" Target="../tags/tag106.xml"/><Relationship Id="rId47" Type="http://schemas.openxmlformats.org/officeDocument/2006/relationships/tags" Target="../tags/tag105.xml"/><Relationship Id="rId46" Type="http://schemas.openxmlformats.org/officeDocument/2006/relationships/tags" Target="../tags/tag104.xml"/><Relationship Id="rId45" Type="http://schemas.openxmlformats.org/officeDocument/2006/relationships/tags" Target="../tags/tag103.xml"/><Relationship Id="rId44" Type="http://schemas.openxmlformats.org/officeDocument/2006/relationships/tags" Target="../tags/tag102.xml"/><Relationship Id="rId43" Type="http://schemas.openxmlformats.org/officeDocument/2006/relationships/tags" Target="../tags/tag101.xml"/><Relationship Id="rId42" Type="http://schemas.openxmlformats.org/officeDocument/2006/relationships/tags" Target="../tags/tag100.xml"/><Relationship Id="rId41" Type="http://schemas.openxmlformats.org/officeDocument/2006/relationships/tags" Target="../tags/tag99.xml"/><Relationship Id="rId40" Type="http://schemas.openxmlformats.org/officeDocument/2006/relationships/tags" Target="../tags/tag98.xml"/><Relationship Id="rId4" Type="http://schemas.openxmlformats.org/officeDocument/2006/relationships/tags" Target="../tags/tag62.xml"/><Relationship Id="rId39" Type="http://schemas.openxmlformats.org/officeDocument/2006/relationships/tags" Target="../tags/tag97.xml"/><Relationship Id="rId38" Type="http://schemas.openxmlformats.org/officeDocument/2006/relationships/tags" Target="../tags/tag96.xml"/><Relationship Id="rId37" Type="http://schemas.openxmlformats.org/officeDocument/2006/relationships/tags" Target="../tags/tag95.xml"/><Relationship Id="rId36" Type="http://schemas.openxmlformats.org/officeDocument/2006/relationships/tags" Target="../tags/tag94.xml"/><Relationship Id="rId35" Type="http://schemas.openxmlformats.org/officeDocument/2006/relationships/tags" Target="../tags/tag93.xml"/><Relationship Id="rId34" Type="http://schemas.openxmlformats.org/officeDocument/2006/relationships/tags" Target="../tags/tag92.xml"/><Relationship Id="rId33" Type="http://schemas.openxmlformats.org/officeDocument/2006/relationships/tags" Target="../tags/tag91.xml"/><Relationship Id="rId32" Type="http://schemas.openxmlformats.org/officeDocument/2006/relationships/tags" Target="../tags/tag90.xml"/><Relationship Id="rId31" Type="http://schemas.openxmlformats.org/officeDocument/2006/relationships/tags" Target="../tags/tag89.xml"/><Relationship Id="rId30" Type="http://schemas.openxmlformats.org/officeDocument/2006/relationships/tags" Target="../tags/tag88.xml"/><Relationship Id="rId3" Type="http://schemas.openxmlformats.org/officeDocument/2006/relationships/image" Target="../media/image13.emf"/><Relationship Id="rId29" Type="http://schemas.openxmlformats.org/officeDocument/2006/relationships/tags" Target="../tags/tag87.xml"/><Relationship Id="rId28" Type="http://schemas.openxmlformats.org/officeDocument/2006/relationships/tags" Target="../tags/tag86.xml"/><Relationship Id="rId27" Type="http://schemas.openxmlformats.org/officeDocument/2006/relationships/tags" Target="../tags/tag85.xml"/><Relationship Id="rId26" Type="http://schemas.openxmlformats.org/officeDocument/2006/relationships/tags" Target="../tags/tag84.xml"/><Relationship Id="rId25" Type="http://schemas.openxmlformats.org/officeDocument/2006/relationships/tags" Target="../tags/tag83.xml"/><Relationship Id="rId24" Type="http://schemas.openxmlformats.org/officeDocument/2006/relationships/tags" Target="../tags/tag82.xml"/><Relationship Id="rId23" Type="http://schemas.openxmlformats.org/officeDocument/2006/relationships/tags" Target="../tags/tag81.xml"/><Relationship Id="rId22" Type="http://schemas.openxmlformats.org/officeDocument/2006/relationships/tags" Target="../tags/tag80.xml"/><Relationship Id="rId21" Type="http://schemas.openxmlformats.org/officeDocument/2006/relationships/tags" Target="../tags/tag79.xml"/><Relationship Id="rId20" Type="http://schemas.openxmlformats.org/officeDocument/2006/relationships/tags" Target="../tags/tag78.xml"/><Relationship Id="rId2" Type="http://schemas.openxmlformats.org/officeDocument/2006/relationships/oleObject" Target="../embeddings/oleObject4.bin"/><Relationship Id="rId19" Type="http://schemas.openxmlformats.org/officeDocument/2006/relationships/tags" Target="../tags/tag77.xml"/><Relationship Id="rId18" Type="http://schemas.openxmlformats.org/officeDocument/2006/relationships/tags" Target="../tags/tag76.xml"/><Relationship Id="rId17" Type="http://schemas.openxmlformats.org/officeDocument/2006/relationships/tags" Target="../tags/tag75.xml"/><Relationship Id="rId16" Type="http://schemas.openxmlformats.org/officeDocument/2006/relationships/tags" Target="../tags/tag74.xml"/><Relationship Id="rId15" Type="http://schemas.openxmlformats.org/officeDocument/2006/relationships/tags" Target="../tags/tag73.xml"/><Relationship Id="rId14" Type="http://schemas.openxmlformats.org/officeDocument/2006/relationships/tags" Target="../tags/tag72.xml"/><Relationship Id="rId13" Type="http://schemas.openxmlformats.org/officeDocument/2006/relationships/tags" Target="../tags/tag71.xml"/><Relationship Id="rId12" Type="http://schemas.openxmlformats.org/officeDocument/2006/relationships/tags" Target="../tags/tag70.xml"/><Relationship Id="rId11" Type="http://schemas.openxmlformats.org/officeDocument/2006/relationships/tags" Target="../tags/tag69.xml"/><Relationship Id="rId10" Type="http://schemas.openxmlformats.org/officeDocument/2006/relationships/tags" Target="../tags/tag68.xml"/><Relationship Id="rId1" Type="http://schemas.openxmlformats.org/officeDocument/2006/relationships/tags" Target="../tags/tag61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25.xml"/><Relationship Id="rId8" Type="http://schemas.openxmlformats.org/officeDocument/2006/relationships/tags" Target="../tags/tag124.xml"/><Relationship Id="rId7" Type="http://schemas.openxmlformats.org/officeDocument/2006/relationships/tags" Target="../tags/tag123.xml"/><Relationship Id="rId60" Type="http://schemas.openxmlformats.org/officeDocument/2006/relationships/vmlDrawing" Target="../drawings/vmlDrawing5.vml"/><Relationship Id="rId6" Type="http://schemas.openxmlformats.org/officeDocument/2006/relationships/tags" Target="../tags/tag122.xml"/><Relationship Id="rId59" Type="http://schemas.openxmlformats.org/officeDocument/2006/relationships/slideLayout" Target="../slideLayouts/slideLayout13.xml"/><Relationship Id="rId58" Type="http://schemas.openxmlformats.org/officeDocument/2006/relationships/tags" Target="../tags/tag174.xml"/><Relationship Id="rId57" Type="http://schemas.openxmlformats.org/officeDocument/2006/relationships/tags" Target="../tags/tag173.xml"/><Relationship Id="rId56" Type="http://schemas.openxmlformats.org/officeDocument/2006/relationships/tags" Target="../tags/tag172.xml"/><Relationship Id="rId55" Type="http://schemas.openxmlformats.org/officeDocument/2006/relationships/tags" Target="../tags/tag171.xml"/><Relationship Id="rId54" Type="http://schemas.openxmlformats.org/officeDocument/2006/relationships/tags" Target="../tags/tag170.xml"/><Relationship Id="rId53" Type="http://schemas.openxmlformats.org/officeDocument/2006/relationships/tags" Target="../tags/tag169.xml"/><Relationship Id="rId52" Type="http://schemas.openxmlformats.org/officeDocument/2006/relationships/tags" Target="../tags/tag168.xml"/><Relationship Id="rId51" Type="http://schemas.openxmlformats.org/officeDocument/2006/relationships/tags" Target="../tags/tag167.xml"/><Relationship Id="rId50" Type="http://schemas.openxmlformats.org/officeDocument/2006/relationships/tags" Target="../tags/tag166.xml"/><Relationship Id="rId5" Type="http://schemas.openxmlformats.org/officeDocument/2006/relationships/tags" Target="../tags/tag121.xml"/><Relationship Id="rId49" Type="http://schemas.openxmlformats.org/officeDocument/2006/relationships/tags" Target="../tags/tag165.xml"/><Relationship Id="rId48" Type="http://schemas.openxmlformats.org/officeDocument/2006/relationships/tags" Target="../tags/tag164.xml"/><Relationship Id="rId47" Type="http://schemas.openxmlformats.org/officeDocument/2006/relationships/tags" Target="../tags/tag163.xml"/><Relationship Id="rId46" Type="http://schemas.openxmlformats.org/officeDocument/2006/relationships/tags" Target="../tags/tag162.xml"/><Relationship Id="rId45" Type="http://schemas.openxmlformats.org/officeDocument/2006/relationships/tags" Target="../tags/tag161.xml"/><Relationship Id="rId44" Type="http://schemas.openxmlformats.org/officeDocument/2006/relationships/tags" Target="../tags/tag160.xml"/><Relationship Id="rId43" Type="http://schemas.openxmlformats.org/officeDocument/2006/relationships/tags" Target="../tags/tag159.xml"/><Relationship Id="rId42" Type="http://schemas.openxmlformats.org/officeDocument/2006/relationships/tags" Target="../tags/tag158.xml"/><Relationship Id="rId41" Type="http://schemas.openxmlformats.org/officeDocument/2006/relationships/tags" Target="../tags/tag157.xml"/><Relationship Id="rId40" Type="http://schemas.openxmlformats.org/officeDocument/2006/relationships/tags" Target="../tags/tag156.xml"/><Relationship Id="rId4" Type="http://schemas.openxmlformats.org/officeDocument/2006/relationships/tags" Target="../tags/tag120.xml"/><Relationship Id="rId39" Type="http://schemas.openxmlformats.org/officeDocument/2006/relationships/tags" Target="../tags/tag155.xml"/><Relationship Id="rId38" Type="http://schemas.openxmlformats.org/officeDocument/2006/relationships/tags" Target="../tags/tag154.xml"/><Relationship Id="rId37" Type="http://schemas.openxmlformats.org/officeDocument/2006/relationships/tags" Target="../tags/tag153.xml"/><Relationship Id="rId36" Type="http://schemas.openxmlformats.org/officeDocument/2006/relationships/tags" Target="../tags/tag152.xml"/><Relationship Id="rId35" Type="http://schemas.openxmlformats.org/officeDocument/2006/relationships/tags" Target="../tags/tag151.xml"/><Relationship Id="rId34" Type="http://schemas.openxmlformats.org/officeDocument/2006/relationships/tags" Target="../tags/tag150.xml"/><Relationship Id="rId33" Type="http://schemas.openxmlformats.org/officeDocument/2006/relationships/tags" Target="../tags/tag149.xml"/><Relationship Id="rId32" Type="http://schemas.openxmlformats.org/officeDocument/2006/relationships/tags" Target="../tags/tag148.xml"/><Relationship Id="rId31" Type="http://schemas.openxmlformats.org/officeDocument/2006/relationships/tags" Target="../tags/tag147.xml"/><Relationship Id="rId30" Type="http://schemas.openxmlformats.org/officeDocument/2006/relationships/tags" Target="../tags/tag146.xml"/><Relationship Id="rId3" Type="http://schemas.openxmlformats.org/officeDocument/2006/relationships/image" Target="../media/image13.emf"/><Relationship Id="rId29" Type="http://schemas.openxmlformats.org/officeDocument/2006/relationships/tags" Target="../tags/tag145.xml"/><Relationship Id="rId28" Type="http://schemas.openxmlformats.org/officeDocument/2006/relationships/tags" Target="../tags/tag144.xml"/><Relationship Id="rId27" Type="http://schemas.openxmlformats.org/officeDocument/2006/relationships/tags" Target="../tags/tag143.xml"/><Relationship Id="rId26" Type="http://schemas.openxmlformats.org/officeDocument/2006/relationships/tags" Target="../tags/tag142.xml"/><Relationship Id="rId25" Type="http://schemas.openxmlformats.org/officeDocument/2006/relationships/tags" Target="../tags/tag141.xml"/><Relationship Id="rId24" Type="http://schemas.openxmlformats.org/officeDocument/2006/relationships/tags" Target="../tags/tag140.xml"/><Relationship Id="rId23" Type="http://schemas.openxmlformats.org/officeDocument/2006/relationships/tags" Target="../tags/tag139.xml"/><Relationship Id="rId22" Type="http://schemas.openxmlformats.org/officeDocument/2006/relationships/tags" Target="../tags/tag138.xml"/><Relationship Id="rId21" Type="http://schemas.openxmlformats.org/officeDocument/2006/relationships/tags" Target="../tags/tag137.xml"/><Relationship Id="rId20" Type="http://schemas.openxmlformats.org/officeDocument/2006/relationships/tags" Target="../tags/tag136.xml"/><Relationship Id="rId2" Type="http://schemas.openxmlformats.org/officeDocument/2006/relationships/oleObject" Target="../embeddings/oleObject5.bin"/><Relationship Id="rId19" Type="http://schemas.openxmlformats.org/officeDocument/2006/relationships/tags" Target="../tags/tag135.xml"/><Relationship Id="rId18" Type="http://schemas.openxmlformats.org/officeDocument/2006/relationships/tags" Target="../tags/tag134.xml"/><Relationship Id="rId17" Type="http://schemas.openxmlformats.org/officeDocument/2006/relationships/tags" Target="../tags/tag133.xml"/><Relationship Id="rId16" Type="http://schemas.openxmlformats.org/officeDocument/2006/relationships/tags" Target="../tags/tag132.xml"/><Relationship Id="rId15" Type="http://schemas.openxmlformats.org/officeDocument/2006/relationships/tags" Target="../tags/tag131.xml"/><Relationship Id="rId14" Type="http://schemas.openxmlformats.org/officeDocument/2006/relationships/tags" Target="../tags/tag130.xml"/><Relationship Id="rId13" Type="http://schemas.openxmlformats.org/officeDocument/2006/relationships/tags" Target="../tags/tag129.xml"/><Relationship Id="rId12" Type="http://schemas.openxmlformats.org/officeDocument/2006/relationships/tags" Target="../tags/tag128.xml"/><Relationship Id="rId11" Type="http://schemas.openxmlformats.org/officeDocument/2006/relationships/tags" Target="../tags/tag127.xml"/><Relationship Id="rId10" Type="http://schemas.openxmlformats.org/officeDocument/2006/relationships/tags" Target="../tags/tag126.xml"/><Relationship Id="rId1" Type="http://schemas.openxmlformats.org/officeDocument/2006/relationships/tags" Target="../tags/tag1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对象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think-cell Slide" r:id="rId2" imgW="12700" imgH="12700" progId="TCLayout.ActiveDocument.1">
                  <p:embed/>
                </p:oleObj>
              </mc:Choice>
              <mc:Fallback>
                <p:oleObj name="think-cell Slide" r:id="rId2" imgW="12700" imgH="12700" progId="TCLayout.ActiveDocument.1">
                  <p:embed/>
                  <p:pic>
                    <p:nvPicPr>
                      <p:cNvPr id="0" name="图片 513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标题 1"/>
          <p:cNvSpPr txBox="1"/>
          <p:nvPr/>
        </p:nvSpPr>
        <p:spPr>
          <a:xfrm>
            <a:off x="1012825" y="73025"/>
            <a:ext cx="6762115" cy="874395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lang="zh-CN" altLang="en-US" sz="4400" b="1" dirty="0" smtClean="0">
                <a:solidFill>
                  <a:prstClr val="black"/>
                </a:solidFill>
                <a:latin typeface="微软雅黑" panose="020B0503020204020204" charset="-122"/>
                <a:ea typeface="微软雅黑" panose="020B0503020204020204" charset="-122"/>
              </a:rPr>
              <a:t>疫情应急处理预案</a:t>
            </a:r>
            <a:endParaRPr lang="zh-CN" altLang="en-US" sz="4400" b="1" dirty="0" smtClean="0">
              <a:solidFill>
                <a:prstClr val="black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51" name="组合 150"/>
          <p:cNvGrpSpPr/>
          <p:nvPr/>
        </p:nvGrpSpPr>
        <p:grpSpPr>
          <a:xfrm>
            <a:off x="4028199" y="1356084"/>
            <a:ext cx="2737096" cy="561975"/>
            <a:chOff x="3404567" y="882087"/>
            <a:chExt cx="2737096" cy="561975"/>
          </a:xfrm>
        </p:grpSpPr>
        <p:sp>
          <p:nvSpPr>
            <p:cNvPr id="152" name="Oval 10"/>
            <p:cNvSpPr/>
            <p:nvPr/>
          </p:nvSpPr>
          <p:spPr bwMode="auto">
            <a:xfrm>
              <a:off x="4063034" y="1129631"/>
              <a:ext cx="111735" cy="111735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微软雅黑" panose="020B0503020204020204" charset="-122"/>
              </a:endParaRPr>
            </a:p>
          </p:txBody>
        </p:sp>
        <p:grpSp>
          <p:nvGrpSpPr>
            <p:cNvPr id="153" name="Group 53"/>
            <p:cNvGrpSpPr/>
            <p:nvPr/>
          </p:nvGrpSpPr>
          <p:grpSpPr>
            <a:xfrm>
              <a:off x="3404567" y="954344"/>
              <a:ext cx="462309" cy="462309"/>
              <a:chOff x="5283304" y="2200312"/>
              <a:chExt cx="595872" cy="595872"/>
            </a:xfrm>
          </p:grpSpPr>
          <p:sp>
            <p:nvSpPr>
              <p:cNvPr id="155" name="Teardrop 16"/>
              <p:cNvSpPr/>
              <p:nvPr/>
            </p:nvSpPr>
            <p:spPr bwMode="auto">
              <a:xfrm rot="2691234">
                <a:off x="5283304" y="2200312"/>
                <a:ext cx="595872" cy="595872"/>
              </a:xfrm>
              <a:prstGeom prst="teardrop">
                <a:avLst/>
              </a:prstGeom>
              <a:solidFill>
                <a:srgbClr val="002060"/>
              </a:solidFill>
              <a:ln w="19050">
                <a:noFill/>
                <a:round/>
              </a:ln>
            </p:spPr>
            <p:txBody>
              <a:bodyPr anchor="ctr"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endParaRPr>
              </a:p>
            </p:txBody>
          </p:sp>
          <p:sp>
            <p:nvSpPr>
              <p:cNvPr id="156" name="Oval 23"/>
              <p:cNvSpPr/>
              <p:nvPr/>
            </p:nvSpPr>
            <p:spPr bwMode="auto">
              <a:xfrm>
                <a:off x="5298039" y="2211186"/>
                <a:ext cx="574124" cy="574124"/>
              </a:xfrm>
              <a:prstGeom prst="ellipse">
                <a:avLst/>
              </a:prstGeom>
              <a:solidFill>
                <a:srgbClr val="002060">
                  <a:alpha val="0"/>
                </a:srgbClr>
              </a:solidFill>
              <a:ln w="19050">
                <a:noFill/>
                <a:round/>
              </a:ln>
            </p:spPr>
            <p:txBody>
              <a:bodyPr rot="0" spcFirstLastPara="0" vert="horz" wrap="none" lIns="91440" tIns="45720" rIns="91440" bIns="45720" anchor="ctr" anchorCtr="1" forceAA="0" compatLnSpc="1">
                <a:normAutofit lnSpcReduction="10000"/>
              </a:bodyPr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16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100000"/>
                      </a:prstClr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+mn-ea"/>
                    <a:sym typeface="微软雅黑" panose="020B0503020204020204" charset="-122"/>
                  </a:rPr>
                  <a:t>01</a:t>
                </a:r>
                <a:endParaRPr kumimoji="0" lang="en-US" altLang="zh-CN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100000"/>
                    </a:prstClr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endParaRPr>
              </a:p>
            </p:txBody>
          </p:sp>
        </p:grpSp>
        <p:sp>
          <p:nvSpPr>
            <p:cNvPr id="154" name="矩形 153"/>
            <p:cNvSpPr/>
            <p:nvPr/>
          </p:nvSpPr>
          <p:spPr>
            <a:xfrm>
              <a:off x="4291908" y="882087"/>
              <a:ext cx="1849755" cy="561975"/>
            </a:xfrm>
            <a:prstGeom prst="rect">
              <a:avLst/>
            </a:prstGeom>
          </p:spPr>
          <p:txBody>
            <a:bodyPr wrap="none">
              <a:spAutoFit/>
            </a:bodyPr>
            <a:p>
              <a:pPr marR="0" lvl="0" indent="0" algn="l" defTabSz="685800" rtl="0" eaLnBrk="1" fontAlgn="auto" latinLnBrk="0" hangingPunct="1">
                <a:lnSpc>
                  <a:spcPct val="1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None/>
                <a:defRPr/>
              </a:pPr>
              <a:r>
                <a:rPr lang="zh-CN" altLang="en-US" b="1" spc="75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公司内应急处置</a:t>
              </a:r>
              <a:endParaRPr kumimoji="0" lang="zh-CN" altLang="en-US" sz="1800" b="1" i="0" u="none" strike="noStrike" kern="0" cap="none" spc="75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微软雅黑" panose="020B0503020204020204" charset="-122"/>
              </a:endParaRPr>
            </a:p>
          </p:txBody>
        </p:sp>
      </p:grpSp>
      <p:grpSp>
        <p:nvGrpSpPr>
          <p:cNvPr id="175" name="组合 174"/>
          <p:cNvGrpSpPr/>
          <p:nvPr/>
        </p:nvGrpSpPr>
        <p:grpSpPr>
          <a:xfrm>
            <a:off x="578240" y="1604486"/>
            <a:ext cx="2676000" cy="2824145"/>
            <a:chOff x="645733" y="1353210"/>
            <a:chExt cx="2823986" cy="2980324"/>
          </a:xfrm>
        </p:grpSpPr>
        <p:grpSp>
          <p:nvGrpSpPr>
            <p:cNvPr id="176" name="Group 19"/>
            <p:cNvGrpSpPr/>
            <p:nvPr/>
          </p:nvGrpSpPr>
          <p:grpSpPr>
            <a:xfrm>
              <a:off x="645733" y="1353210"/>
              <a:ext cx="2823986" cy="2980324"/>
              <a:chOff x="1235460" y="1166710"/>
              <a:chExt cx="4321824" cy="4561083"/>
            </a:xfrm>
          </p:grpSpPr>
          <p:grpSp>
            <p:nvGrpSpPr>
              <p:cNvPr id="179" name="Group 8"/>
              <p:cNvGrpSpPr/>
              <p:nvPr/>
            </p:nvGrpSpPr>
            <p:grpSpPr>
              <a:xfrm>
                <a:off x="1235460" y="1395379"/>
                <a:ext cx="4246928" cy="4332414"/>
                <a:chOff x="1235460" y="1395379"/>
                <a:chExt cx="4246928" cy="4332414"/>
              </a:xfrm>
            </p:grpSpPr>
            <p:sp>
              <p:nvSpPr>
                <p:cNvPr id="188" name="Oval 2"/>
                <p:cNvSpPr/>
                <p:nvPr/>
              </p:nvSpPr>
              <p:spPr bwMode="auto">
                <a:xfrm>
                  <a:off x="1416824" y="1484784"/>
                  <a:ext cx="3888432" cy="3888432"/>
                </a:xfrm>
                <a:prstGeom prst="ellipse">
                  <a:avLst/>
                </a:prstGeom>
                <a:noFill/>
                <a:ln w="9525">
                  <a:solidFill>
                    <a:srgbClr val="001E50"/>
                  </a:solidFill>
                  <a:round/>
                </a:ln>
              </p:spPr>
              <p:txBody>
                <a:bodyPr anchor="ctr"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sz="16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+mn-ea"/>
                    <a:sym typeface="微软雅黑" panose="020B0503020204020204" charset="-122"/>
                  </a:endParaRPr>
                </a:p>
              </p:txBody>
            </p:sp>
            <p:sp>
              <p:nvSpPr>
                <p:cNvPr id="189" name="Isosceles Triangle 3"/>
                <p:cNvSpPr/>
                <p:nvPr/>
              </p:nvSpPr>
              <p:spPr bwMode="auto">
                <a:xfrm rot="13206116">
                  <a:off x="2820860" y="1395379"/>
                  <a:ext cx="2661528" cy="1476164"/>
                </a:xfrm>
                <a:prstGeom prst="triangle">
                  <a:avLst/>
                </a:prstGeom>
                <a:solidFill>
                  <a:sysClr val="window" lastClr="FFFFFF"/>
                </a:solidFill>
                <a:ln w="19050">
                  <a:noFill/>
                  <a:round/>
                </a:ln>
              </p:spPr>
              <p:txBody>
                <a:bodyPr anchor="ctr"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sz="16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+mn-ea"/>
                    <a:sym typeface="微软雅黑" panose="020B0503020204020204" charset="-122"/>
                  </a:endParaRPr>
                </a:p>
              </p:txBody>
            </p:sp>
            <p:sp>
              <p:nvSpPr>
                <p:cNvPr id="190" name="Isosceles Triangle 4"/>
                <p:cNvSpPr/>
                <p:nvPr/>
              </p:nvSpPr>
              <p:spPr bwMode="auto">
                <a:xfrm rot="18830594">
                  <a:off x="3881287" y="3593598"/>
                  <a:ext cx="1712350" cy="1476164"/>
                </a:xfrm>
                <a:prstGeom prst="triangle">
                  <a:avLst/>
                </a:prstGeom>
                <a:solidFill>
                  <a:sysClr val="window" lastClr="FFFFFF"/>
                </a:solidFill>
                <a:ln w="19050">
                  <a:noFill/>
                  <a:round/>
                </a:ln>
              </p:spPr>
              <p:txBody>
                <a:bodyPr anchor="ctr"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sz="16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+mn-ea"/>
                    <a:sym typeface="微软雅黑" panose="020B0503020204020204" charset="-122"/>
                  </a:endParaRPr>
                </a:p>
              </p:txBody>
            </p:sp>
            <p:sp>
              <p:nvSpPr>
                <p:cNvPr id="191" name="Isosceles Triangle 5"/>
                <p:cNvSpPr/>
                <p:nvPr/>
              </p:nvSpPr>
              <p:spPr bwMode="auto">
                <a:xfrm rot="5400000">
                  <a:off x="709627" y="2169529"/>
                  <a:ext cx="2845654" cy="1476164"/>
                </a:xfrm>
                <a:prstGeom prst="triangle">
                  <a:avLst/>
                </a:prstGeom>
                <a:solidFill>
                  <a:sysClr val="window" lastClr="FFFFFF"/>
                </a:solidFill>
                <a:ln w="19050">
                  <a:noFill/>
                  <a:round/>
                </a:ln>
              </p:spPr>
              <p:txBody>
                <a:bodyPr anchor="ctr"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sz="16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+mn-ea"/>
                    <a:sym typeface="微软雅黑" panose="020B0503020204020204" charset="-122"/>
                  </a:endParaRPr>
                </a:p>
              </p:txBody>
            </p:sp>
            <p:sp>
              <p:nvSpPr>
                <p:cNvPr id="192" name="Isosceles Triangle 6"/>
                <p:cNvSpPr/>
                <p:nvPr/>
              </p:nvSpPr>
              <p:spPr bwMode="auto">
                <a:xfrm rot="902836">
                  <a:off x="1235460" y="4251629"/>
                  <a:ext cx="2845654" cy="1476164"/>
                </a:xfrm>
                <a:prstGeom prst="triangle">
                  <a:avLst/>
                </a:prstGeom>
                <a:solidFill>
                  <a:sysClr val="window" lastClr="FFFFFF"/>
                </a:solidFill>
                <a:ln w="19050">
                  <a:noFill/>
                  <a:round/>
                </a:ln>
              </p:spPr>
              <p:txBody>
                <a:bodyPr anchor="ctr"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sz="16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+mn-ea"/>
                    <a:sym typeface="微软雅黑" panose="020B0503020204020204" charset="-122"/>
                  </a:endParaRPr>
                </a:p>
              </p:txBody>
            </p:sp>
          </p:grpSp>
          <p:cxnSp>
            <p:nvCxnSpPr>
              <p:cNvPr id="180" name="Straight Connector 10"/>
              <p:cNvCxnSpPr/>
              <p:nvPr/>
            </p:nvCxnSpPr>
            <p:spPr>
              <a:xfrm flipV="1">
                <a:off x="4341418" y="1299733"/>
                <a:ext cx="792088" cy="792088"/>
              </a:xfrm>
              <a:prstGeom prst="line">
                <a:avLst/>
              </a:prstGeom>
              <a:noFill/>
              <a:ln w="9525" cap="flat" cmpd="sng" algn="ctr">
                <a:solidFill>
                  <a:srgbClr val="001E50"/>
                </a:solidFill>
                <a:prstDash val="solid"/>
              </a:ln>
              <a:effectLst/>
            </p:spPr>
          </p:cxnSp>
          <p:cxnSp>
            <p:nvCxnSpPr>
              <p:cNvPr id="181" name="Straight Connector 11"/>
              <p:cNvCxnSpPr/>
              <p:nvPr/>
            </p:nvCxnSpPr>
            <p:spPr>
              <a:xfrm flipV="1">
                <a:off x="4765196" y="1166710"/>
                <a:ext cx="792088" cy="792088"/>
              </a:xfrm>
              <a:prstGeom prst="line">
                <a:avLst/>
              </a:prstGeom>
              <a:noFill/>
              <a:ln w="9525" cap="flat" cmpd="sng" algn="ctr">
                <a:solidFill>
                  <a:srgbClr val="001E50"/>
                </a:solidFill>
                <a:prstDash val="solid"/>
              </a:ln>
              <a:effectLst/>
            </p:spPr>
          </p:cxnSp>
          <p:cxnSp>
            <p:nvCxnSpPr>
              <p:cNvPr id="182" name="Straight Connector 12"/>
              <p:cNvCxnSpPr/>
              <p:nvPr/>
            </p:nvCxnSpPr>
            <p:spPr>
              <a:xfrm flipV="1">
                <a:off x="2261188" y="5105350"/>
                <a:ext cx="520676" cy="520676"/>
              </a:xfrm>
              <a:prstGeom prst="line">
                <a:avLst/>
              </a:prstGeom>
              <a:noFill/>
              <a:ln w="9525" cap="flat" cmpd="sng" algn="ctr">
                <a:solidFill>
                  <a:srgbClr val="001E50"/>
                </a:solidFill>
                <a:prstDash val="solid"/>
              </a:ln>
              <a:effectLst/>
            </p:spPr>
          </p:cxnSp>
          <p:cxnSp>
            <p:nvCxnSpPr>
              <p:cNvPr id="183" name="Straight Connector 14"/>
              <p:cNvCxnSpPr/>
              <p:nvPr/>
            </p:nvCxnSpPr>
            <p:spPr>
              <a:xfrm flipV="1">
                <a:off x="1973156" y="5155702"/>
                <a:ext cx="520676" cy="520676"/>
              </a:xfrm>
              <a:prstGeom prst="line">
                <a:avLst/>
              </a:prstGeom>
              <a:noFill/>
              <a:ln w="9525" cap="flat" cmpd="sng" algn="ctr">
                <a:solidFill>
                  <a:srgbClr val="001E50"/>
                </a:solidFill>
                <a:prstDash val="solid"/>
              </a:ln>
              <a:effectLst/>
            </p:spPr>
          </p:cxnSp>
          <p:sp>
            <p:nvSpPr>
              <p:cNvPr id="184" name="Oval 15"/>
              <p:cNvSpPr/>
              <p:nvPr/>
            </p:nvSpPr>
            <p:spPr bwMode="auto">
              <a:xfrm>
                <a:off x="1927201" y="5611873"/>
                <a:ext cx="114857" cy="114857"/>
              </a:xfrm>
              <a:prstGeom prst="ellipse">
                <a:avLst/>
              </a:prstGeom>
              <a:solidFill>
                <a:sysClr val="windowText" lastClr="000000">
                  <a:lumMod val="60000"/>
                  <a:lumOff val="40000"/>
                </a:sysClr>
              </a:solidFill>
              <a:ln w="19050">
                <a:noFill/>
                <a:round/>
              </a:ln>
            </p:spPr>
            <p:txBody>
              <a:bodyPr anchor="ctr"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endParaRPr>
              </a:p>
            </p:txBody>
          </p:sp>
          <p:sp>
            <p:nvSpPr>
              <p:cNvPr id="185" name="Oval 16"/>
              <p:cNvSpPr/>
              <p:nvPr/>
            </p:nvSpPr>
            <p:spPr bwMode="auto">
              <a:xfrm>
                <a:off x="2714922" y="5062532"/>
                <a:ext cx="114857" cy="114857"/>
              </a:xfrm>
              <a:prstGeom prst="ellipse">
                <a:avLst/>
              </a:prstGeom>
              <a:solidFill>
                <a:sysClr val="windowText" lastClr="000000">
                  <a:lumMod val="60000"/>
                  <a:lumOff val="40000"/>
                </a:sysClr>
              </a:solidFill>
              <a:ln w="19050">
                <a:noFill/>
                <a:round/>
              </a:ln>
            </p:spPr>
            <p:txBody>
              <a:bodyPr anchor="ctr"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endParaRPr>
              </a:p>
            </p:txBody>
          </p:sp>
          <p:sp>
            <p:nvSpPr>
              <p:cNvPr id="186" name="Oval 17"/>
              <p:cNvSpPr/>
              <p:nvPr/>
            </p:nvSpPr>
            <p:spPr bwMode="auto">
              <a:xfrm>
                <a:off x="4707767" y="1879200"/>
                <a:ext cx="114857" cy="114857"/>
              </a:xfrm>
              <a:prstGeom prst="ellipse">
                <a:avLst/>
              </a:prstGeom>
              <a:solidFill>
                <a:sysClr val="windowText" lastClr="000000">
                  <a:lumMod val="60000"/>
                  <a:lumOff val="40000"/>
                </a:sysClr>
              </a:solidFill>
              <a:ln w="19050">
                <a:noFill/>
                <a:round/>
              </a:ln>
            </p:spPr>
            <p:txBody>
              <a:bodyPr anchor="ctr"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endParaRPr>
              </a:p>
            </p:txBody>
          </p:sp>
          <p:sp>
            <p:nvSpPr>
              <p:cNvPr id="187" name="Oval 18"/>
              <p:cNvSpPr/>
              <p:nvPr/>
            </p:nvSpPr>
            <p:spPr bwMode="auto">
              <a:xfrm>
                <a:off x="5070168" y="1244689"/>
                <a:ext cx="114857" cy="114857"/>
              </a:xfrm>
              <a:prstGeom prst="ellipse">
                <a:avLst/>
              </a:prstGeom>
              <a:solidFill>
                <a:sysClr val="windowText" lastClr="000000">
                  <a:lumMod val="60000"/>
                  <a:lumOff val="40000"/>
                </a:sysClr>
              </a:solidFill>
              <a:ln w="19050">
                <a:noFill/>
                <a:round/>
              </a:ln>
            </p:spPr>
            <p:txBody>
              <a:bodyPr anchor="ctr"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sz="16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endParaRPr>
              </a:p>
            </p:txBody>
          </p:sp>
        </p:grpSp>
        <p:sp>
          <p:nvSpPr>
            <p:cNvPr id="177" name="Oval 1"/>
            <p:cNvSpPr/>
            <p:nvPr/>
          </p:nvSpPr>
          <p:spPr bwMode="auto">
            <a:xfrm>
              <a:off x="952448" y="1749255"/>
              <a:ext cx="2164383" cy="2164383"/>
            </a:xfrm>
            <a:prstGeom prst="ellipse">
              <a:avLst/>
            </a:prstGeom>
            <a:solidFill>
              <a:srgbClr val="001E50"/>
            </a:solidFill>
            <a:ln w="19050">
              <a:noFill/>
              <a:round/>
            </a:ln>
          </p:spPr>
          <p:txBody>
            <a:bodyPr rot="0" spcFirstLastPara="0" vert="horz" wrap="square" lIns="91440" tIns="45720" rIns="91440" bIns="45720" anchor="ctr" anchorCtr="1" forceAA="0" compatLnSpc="1">
              <a:noAutofit/>
            </a:bodyPr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4400" b="1" i="0" u="none" strike="noStrike" kern="0" cap="none" spc="30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rPr>
                <a:t>目录</a:t>
              </a:r>
              <a:endParaRPr kumimoji="0" lang="zh-CN" altLang="en-US" sz="4400" b="1" i="0" u="none" strike="noStrike" kern="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微软雅黑" panose="020B0503020204020204" charset="-122"/>
              </a:endParaRPr>
            </a:p>
          </p:txBody>
        </p:sp>
        <p:sp>
          <p:nvSpPr>
            <p:cNvPr id="178" name="Rectangle 9"/>
            <p:cNvSpPr/>
            <p:nvPr/>
          </p:nvSpPr>
          <p:spPr>
            <a:xfrm>
              <a:off x="1263828" y="3141641"/>
              <a:ext cx="1569660" cy="369332"/>
            </a:xfrm>
            <a:prstGeom prst="rect">
              <a:avLst/>
            </a:prstGeom>
          </p:spPr>
          <p:txBody>
            <a:bodyPr wrap="none">
              <a:normAutofit/>
            </a:bodyPr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600" b="1" i="0" u="none" strike="noStrike" kern="0" cap="none" spc="30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rPr>
                <a:t>CONTENT</a:t>
              </a:r>
              <a:endParaRPr kumimoji="0" lang="en-US" altLang="zh-CN" sz="1600" b="1" i="0" u="none" strike="noStrike" kern="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微软雅黑" panose="020B0503020204020204" charset="-122"/>
              </a:endParaRPr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4039629" y="2458440"/>
            <a:ext cx="2528816" cy="569491"/>
            <a:chOff x="3404567" y="1392658"/>
            <a:chExt cx="2528816" cy="569491"/>
          </a:xfrm>
        </p:grpSpPr>
        <p:sp>
          <p:nvSpPr>
            <p:cNvPr id="48" name="Oval 10"/>
            <p:cNvSpPr/>
            <p:nvPr/>
          </p:nvSpPr>
          <p:spPr bwMode="auto">
            <a:xfrm>
              <a:off x="4063033" y="1675126"/>
              <a:ext cx="111735" cy="111735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微软雅黑" panose="020B0503020204020204" charset="-122"/>
              </a:endParaRPr>
            </a:p>
          </p:txBody>
        </p:sp>
        <p:grpSp>
          <p:nvGrpSpPr>
            <p:cNvPr id="49" name="Group 53"/>
            <p:cNvGrpSpPr/>
            <p:nvPr/>
          </p:nvGrpSpPr>
          <p:grpSpPr>
            <a:xfrm>
              <a:off x="3404567" y="1499840"/>
              <a:ext cx="462309" cy="462309"/>
              <a:chOff x="5283304" y="2200312"/>
              <a:chExt cx="595872" cy="595872"/>
            </a:xfrm>
          </p:grpSpPr>
          <p:sp>
            <p:nvSpPr>
              <p:cNvPr id="51" name="Teardrop 16"/>
              <p:cNvSpPr/>
              <p:nvPr/>
            </p:nvSpPr>
            <p:spPr bwMode="auto">
              <a:xfrm rot="2691234">
                <a:off x="5283304" y="2200312"/>
                <a:ext cx="595872" cy="595872"/>
              </a:xfrm>
              <a:prstGeom prst="teardrop">
                <a:avLst/>
              </a:prstGeom>
              <a:solidFill>
                <a:srgbClr val="002060"/>
              </a:solidFill>
              <a:ln w="19050">
                <a:noFill/>
                <a:round/>
              </a:ln>
            </p:spPr>
            <p:txBody>
              <a:bodyPr anchor="ctr"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endParaRPr>
              </a:p>
            </p:txBody>
          </p:sp>
          <p:sp>
            <p:nvSpPr>
              <p:cNvPr id="52" name="Oval 23"/>
              <p:cNvSpPr/>
              <p:nvPr/>
            </p:nvSpPr>
            <p:spPr bwMode="auto">
              <a:xfrm>
                <a:off x="5298039" y="2211186"/>
                <a:ext cx="574124" cy="574124"/>
              </a:xfrm>
              <a:prstGeom prst="ellipse">
                <a:avLst/>
              </a:prstGeom>
              <a:solidFill>
                <a:sysClr val="window" lastClr="FFFFFF">
                  <a:alpha val="0"/>
                </a:sysClr>
              </a:solidFill>
              <a:ln w="19050">
                <a:noFill/>
                <a:round/>
              </a:ln>
            </p:spPr>
            <p:txBody>
              <a:bodyPr rot="0" spcFirstLastPara="0" vert="horz" wrap="none" lIns="91440" tIns="45720" rIns="91440" bIns="45720" anchor="ctr" anchorCtr="1" forceAA="0" compatLnSpc="1">
                <a:normAutofit lnSpcReduction="10000"/>
              </a:bodyPr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16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100000"/>
                      </a:prstClr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+mn-ea"/>
                    <a:sym typeface="微软雅黑" panose="020B0503020204020204" charset="-122"/>
                  </a:rPr>
                  <a:t>02</a:t>
                </a:r>
                <a:endParaRPr kumimoji="0" lang="en-US" altLang="zh-CN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100000"/>
                    </a:prstClr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endParaRPr>
              </a:p>
            </p:txBody>
          </p:sp>
        </p:grpSp>
        <p:sp>
          <p:nvSpPr>
            <p:cNvPr id="50" name="矩形 49"/>
            <p:cNvSpPr/>
            <p:nvPr/>
          </p:nvSpPr>
          <p:spPr>
            <a:xfrm>
              <a:off x="4321753" y="1392658"/>
              <a:ext cx="1611630" cy="561975"/>
            </a:xfrm>
            <a:prstGeom prst="rect">
              <a:avLst/>
            </a:prstGeom>
          </p:spPr>
          <p:txBody>
            <a:bodyPr wrap="none">
              <a:spAutoFit/>
            </a:bodyPr>
            <a:p>
              <a:pPr marR="0" lvl="0" indent="0" algn="l" defTabSz="685800" rtl="0" eaLnBrk="1" fontAlgn="auto" latinLnBrk="0" hangingPunct="1">
                <a:lnSpc>
                  <a:spcPct val="1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None/>
                <a:defRPr/>
              </a:pPr>
              <a:r>
                <a:rPr lang="zh-CN" altLang="en-US" b="1" spc="75" noProof="0" dirty="0">
                  <a:ln>
                    <a:noFill/>
                  </a:ln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居家应急处置</a:t>
              </a:r>
              <a:endParaRPr kumimoji="0" lang="zh-CN" altLang="en-US" sz="1800" b="1" i="0" u="none" strike="noStrike" cap="none" spc="75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4028199" y="3664369"/>
            <a:ext cx="2505956" cy="462309"/>
            <a:chOff x="3404567" y="2019004"/>
            <a:chExt cx="2505956" cy="462309"/>
          </a:xfrm>
        </p:grpSpPr>
        <p:sp>
          <p:nvSpPr>
            <p:cNvPr id="54" name="Oval 10"/>
            <p:cNvSpPr/>
            <p:nvPr/>
          </p:nvSpPr>
          <p:spPr bwMode="auto">
            <a:xfrm>
              <a:off x="4063034" y="2194291"/>
              <a:ext cx="111735" cy="111735"/>
            </a:xfrm>
            <a:prstGeom prst="ellipse">
              <a:avLst/>
            </a:prstGeom>
            <a:solidFill>
              <a:sysClr val="window" lastClr="FFFFFF"/>
            </a:solidFill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微软雅黑" panose="020B0503020204020204" charset="-122"/>
              </a:endParaRPr>
            </a:p>
          </p:txBody>
        </p:sp>
        <p:grpSp>
          <p:nvGrpSpPr>
            <p:cNvPr id="55" name="Group 53"/>
            <p:cNvGrpSpPr/>
            <p:nvPr/>
          </p:nvGrpSpPr>
          <p:grpSpPr>
            <a:xfrm>
              <a:off x="3404567" y="2019004"/>
              <a:ext cx="462309" cy="462309"/>
              <a:chOff x="5283304" y="2200312"/>
              <a:chExt cx="595872" cy="595872"/>
            </a:xfrm>
          </p:grpSpPr>
          <p:sp>
            <p:nvSpPr>
              <p:cNvPr id="57" name="Teardrop 16"/>
              <p:cNvSpPr/>
              <p:nvPr/>
            </p:nvSpPr>
            <p:spPr bwMode="auto">
              <a:xfrm rot="2691234">
                <a:off x="5283304" y="2200312"/>
                <a:ext cx="595872" cy="595872"/>
              </a:xfrm>
              <a:prstGeom prst="teardrop">
                <a:avLst/>
              </a:prstGeom>
              <a:solidFill>
                <a:srgbClr val="002060"/>
              </a:solidFill>
              <a:ln w="19050">
                <a:noFill/>
                <a:round/>
              </a:ln>
            </p:spPr>
            <p:txBody>
              <a:bodyPr anchor="ctr"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endParaRPr>
              </a:p>
            </p:txBody>
          </p:sp>
          <p:sp>
            <p:nvSpPr>
              <p:cNvPr id="4" name="Oval 23"/>
              <p:cNvSpPr/>
              <p:nvPr/>
            </p:nvSpPr>
            <p:spPr bwMode="auto">
              <a:xfrm>
                <a:off x="5298039" y="2211186"/>
                <a:ext cx="574124" cy="574124"/>
              </a:xfrm>
              <a:prstGeom prst="ellipse">
                <a:avLst/>
              </a:prstGeom>
              <a:solidFill>
                <a:sysClr val="window" lastClr="FFFFFF">
                  <a:alpha val="0"/>
                </a:sysClr>
              </a:solidFill>
              <a:ln w="19050">
                <a:noFill/>
                <a:round/>
              </a:ln>
            </p:spPr>
            <p:txBody>
              <a:bodyPr rot="0" spcFirstLastPara="0" vert="horz" wrap="none" lIns="91440" tIns="45720" rIns="91440" bIns="45720" anchor="ctr" anchorCtr="1" forceAA="0" compatLnSpc="1">
                <a:normAutofit lnSpcReduction="10000"/>
              </a:bodyPr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16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>
                        <a:lumMod val="100000"/>
                      </a:prstClr>
                    </a:solidFill>
                    <a:effectLst/>
                    <a:uLnTx/>
                    <a:uFillTx/>
                    <a:latin typeface="微软雅黑" panose="020B0503020204020204" charset="-122"/>
                    <a:ea typeface="微软雅黑" panose="020B0503020204020204" charset="-122"/>
                    <a:cs typeface="+mn-ea"/>
                    <a:sym typeface="微软雅黑" panose="020B0503020204020204" charset="-122"/>
                  </a:rPr>
                  <a:t>03</a:t>
                </a:r>
                <a:endParaRPr kumimoji="0" lang="en-US" altLang="zh-CN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>
                      <a:lumMod val="100000"/>
                    </a:prstClr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  <a:sym typeface="微软雅黑" panose="020B0503020204020204" charset="-122"/>
                </a:endParaRPr>
              </a:p>
            </p:txBody>
          </p:sp>
        </p:grpSp>
        <p:sp>
          <p:nvSpPr>
            <p:cNvPr id="56" name="矩形 55"/>
            <p:cNvSpPr/>
            <p:nvPr/>
          </p:nvSpPr>
          <p:spPr>
            <a:xfrm>
              <a:off x="4298893" y="2071808"/>
              <a:ext cx="1611630" cy="368300"/>
            </a:xfrm>
            <a:prstGeom prst="rect">
              <a:avLst/>
            </a:prstGeom>
          </p:spPr>
          <p:txBody>
            <a:bodyPr wrap="none">
              <a:spAutoFit/>
            </a:bodyPr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zh-CN" altLang="en-US" b="1" spc="75" dirty="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公寓</a:t>
              </a:r>
              <a:r>
                <a:rPr lang="zh-CN" altLang="en-US" b="1" spc="75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应急处置</a:t>
              </a:r>
              <a:endParaRPr kumimoji="0" lang="zh-CN" altLang="en-US" sz="1800" b="1" i="0" u="none" strike="noStrike" kern="0" cap="none" spc="75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  <a:sym typeface="微软雅黑" panose="020B0503020204020204" charset="-122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对象 6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think-cell Slide" r:id="rId2" imgW="12700" imgH="12700" progId="TCLayout.ActiveDocument.1">
                  <p:embed/>
                </p:oleObj>
              </mc:Choice>
              <mc:Fallback>
                <p:oleObj name="think-cell Slide" r:id="rId2" imgW="12700" imgH="12700" progId="TCLayout.ActiveDocument.1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圆角矩形 59"/>
          <p:cNvSpPr/>
          <p:nvPr>
            <p:custDataLst>
              <p:tags r:id="rId4"/>
            </p:custDataLst>
          </p:nvPr>
        </p:nvSpPr>
        <p:spPr>
          <a:xfrm>
            <a:off x="142855" y="4777273"/>
            <a:ext cx="802647" cy="2985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内容占位符 1"/>
          <p:cNvSpPr txBox="1"/>
          <p:nvPr>
            <p:custDataLst>
              <p:tags r:id="rId5"/>
            </p:custDataLst>
          </p:nvPr>
        </p:nvSpPr>
        <p:spPr>
          <a:xfrm>
            <a:off x="719743" y="149894"/>
            <a:ext cx="6725973" cy="588563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zh-CN" altLang="en-US" sz="2200" b="1" dirty="0"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疫情应急处理预案</a:t>
            </a:r>
            <a:endParaRPr lang="zh-CN" altLang="en-US" sz="2200" b="1" dirty="0"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" name="圆角矩形 2"/>
          <p:cNvSpPr/>
          <p:nvPr>
            <p:custDataLst>
              <p:tags r:id="rId6"/>
            </p:custDataLst>
          </p:nvPr>
        </p:nvSpPr>
        <p:spPr>
          <a:xfrm>
            <a:off x="142855" y="170793"/>
            <a:ext cx="586206" cy="546765"/>
          </a:xfrm>
          <a:prstGeom prst="roundRect">
            <a:avLst/>
          </a:prstGeom>
          <a:solidFill>
            <a:srgbClr val="003366"/>
          </a:solidFill>
        </p:spPr>
        <p:txBody>
          <a:bodyPr wrap="square" lIns="0" tIns="0" rIns="0" bIns="0" anchor="ctr">
            <a:spAutoFit/>
          </a:bodyPr>
          <a:lstStyle/>
          <a:p>
            <a:pPr algn="ctr">
              <a:tabLst>
                <a:tab pos="613410" algn="l"/>
              </a:tabLst>
            </a:pPr>
            <a:r>
              <a:rPr lang="en-US" altLang="zh-CN" sz="3205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微软雅黑" panose="020B0503020204020204" charset="-122"/>
              </a:rPr>
              <a:t>01</a:t>
            </a:r>
            <a:endParaRPr lang="zh-CN" altLang="en-US" sz="3205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微软雅黑" panose="020B0503020204020204" charset="-122"/>
            </a:endParaRPr>
          </a:p>
        </p:txBody>
      </p:sp>
      <p:graphicFrame>
        <p:nvGraphicFramePr>
          <p:cNvPr id="66" name="表格 65"/>
          <p:cNvGraphicFramePr>
            <a:graphicFrameLocks noGrp="1"/>
          </p:cNvGraphicFramePr>
          <p:nvPr>
            <p:custDataLst>
              <p:tags r:id="rId7"/>
            </p:custDataLst>
          </p:nvPr>
        </p:nvGraphicFramePr>
        <p:xfrm>
          <a:off x="4664792" y="794703"/>
          <a:ext cx="4132614" cy="345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7538"/>
                <a:gridCol w="1377538"/>
                <a:gridCol w="1377538"/>
              </a:tblGrid>
              <a:tr h="34560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全过程场景管控措施</a:t>
                      </a:r>
                      <a:endParaRPr lang="zh-CN" altLang="en-US" sz="1000" dirty="0">
                        <a:latin typeface="微软雅黑" panose="020B0503020204020204" charset="-122"/>
                        <a:ea typeface="微软雅黑" panose="020B0503020204020204" charset="-122"/>
                        <a:sym typeface="微软雅黑" panose="020B0503020204020204" charset="-122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监督检查</a:t>
                      </a:r>
                      <a:endParaRPr lang="zh-CN" altLang="en-US" sz="1000" dirty="0">
                        <a:latin typeface="微软雅黑" panose="020B0503020204020204" charset="-122"/>
                        <a:ea typeface="微软雅黑" panose="020B0503020204020204" charset="-122"/>
                        <a:sym typeface="微软雅黑" panose="020B0503020204020204" charset="-122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应急处置流程</a:t>
                      </a:r>
                      <a:endParaRPr lang="zh-CN" altLang="en-US" sz="1000" dirty="0">
                        <a:latin typeface="微软雅黑" panose="020B0503020204020204" charset="-122"/>
                        <a:ea typeface="微软雅黑" panose="020B0503020204020204" charset="-122"/>
                        <a:sym typeface="微软雅黑" panose="020B0503020204020204" charset="-122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sp>
        <p:nvSpPr>
          <p:cNvPr id="7" name="矩形 6"/>
          <p:cNvSpPr/>
          <p:nvPr>
            <p:custDataLst>
              <p:tags r:id="rId8"/>
            </p:custDataLst>
          </p:nvPr>
        </p:nvSpPr>
        <p:spPr>
          <a:xfrm>
            <a:off x="284116" y="719228"/>
            <a:ext cx="8423217" cy="398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630" marR="0" lvl="0" indent="-214630" algn="l" defTabSz="6858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defRPr/>
            </a:pPr>
            <a:r>
              <a:rPr kumimoji="0" lang="zh-CN" altLang="en-US" sz="1350" b="1" i="0" u="none" strike="noStrike" kern="1200" cap="none" spc="75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公司内应急处置</a:t>
            </a:r>
            <a:endParaRPr kumimoji="0" lang="zh-CN" altLang="en-US" sz="1350" b="1" i="0" u="none" strike="noStrike" kern="1200" cap="none" spc="75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矩形 7"/>
          <p:cNvSpPr/>
          <p:nvPr>
            <p:custDataLst>
              <p:tags r:id="rId9"/>
            </p:custDataLst>
          </p:nvPr>
        </p:nvSpPr>
        <p:spPr bwMode="auto">
          <a:xfrm>
            <a:off x="729061" y="1470746"/>
            <a:ext cx="2430000" cy="22605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阳    性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矩形 8"/>
          <p:cNvSpPr/>
          <p:nvPr>
            <p:custDataLst>
              <p:tags r:id="rId10"/>
            </p:custDataLst>
          </p:nvPr>
        </p:nvSpPr>
        <p:spPr bwMode="auto">
          <a:xfrm>
            <a:off x="3369876" y="1470746"/>
            <a:ext cx="2430000" cy="22605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密接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次密接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矩形 9"/>
          <p:cNvSpPr/>
          <p:nvPr>
            <p:custDataLst>
              <p:tags r:id="rId11"/>
            </p:custDataLst>
          </p:nvPr>
        </p:nvSpPr>
        <p:spPr bwMode="auto">
          <a:xfrm>
            <a:off x="6010691" y="1470746"/>
            <a:ext cx="2430000" cy="22605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出现发热等异常状态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/>
          <p:nvPr>
            <p:custDataLst>
              <p:tags r:id="rId12"/>
            </p:custDataLst>
          </p:nvPr>
        </p:nvSpPr>
        <p:spPr bwMode="auto">
          <a:xfrm>
            <a:off x="729061" y="1800402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立即上报本单位防疫工作人员，做好个人防护后前往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临时隔离间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等待转运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13"/>
            </p:custDataLst>
          </p:nvPr>
        </p:nvSpPr>
        <p:spPr bwMode="auto">
          <a:xfrm>
            <a:off x="729061" y="2358661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本单位防疫工作人员立即与疾控部门联系同时在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10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分钟内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上报公司，并在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将阳性人员转运至集中隔离点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 12"/>
          <p:cNvSpPr/>
          <p:nvPr>
            <p:custDataLst>
              <p:tags r:id="rId14"/>
            </p:custDataLst>
          </p:nvPr>
        </p:nvSpPr>
        <p:spPr bwMode="auto">
          <a:xfrm>
            <a:off x="729061" y="2916921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单位和员工配合疾控中心排查、控制密接与次密接，原地静止或集中转移到固定场所并在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6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 13"/>
          <p:cNvSpPr/>
          <p:nvPr>
            <p:custDataLst>
              <p:tags r:id="rId15"/>
            </p:custDataLst>
          </p:nvPr>
        </p:nvSpPr>
        <p:spPr bwMode="auto">
          <a:xfrm>
            <a:off x="729061" y="3475180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待阳性人员和密接、次密接人员全部转运之后，对阳性人员所在现场进行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终末消毒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5" name="矩形 14"/>
          <p:cNvSpPr/>
          <p:nvPr>
            <p:custDataLst>
              <p:tags r:id="rId16"/>
            </p:custDataLst>
          </p:nvPr>
        </p:nvSpPr>
        <p:spPr bwMode="auto">
          <a:xfrm>
            <a:off x="729061" y="4062936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对阳性病例、密接、次密接所在现场进行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全面消毒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6" name="矩形 15"/>
          <p:cNvSpPr/>
          <p:nvPr>
            <p:custDataLst>
              <p:tags r:id="rId17"/>
            </p:custDataLst>
          </p:nvPr>
        </p:nvSpPr>
        <p:spPr bwMode="auto">
          <a:xfrm>
            <a:off x="729061" y="4666882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确诊患者治疗结束，密接人员观察期满，其他人员信息排查、确认完毕，无风险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7" name="矩形 16"/>
          <p:cNvSpPr/>
          <p:nvPr>
            <p:custDataLst>
              <p:tags r:id="rId18"/>
            </p:custDataLst>
          </p:nvPr>
        </p:nvSpPr>
        <p:spPr bwMode="auto">
          <a:xfrm>
            <a:off x="3369876" y="1800402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立即上报本单位防疫工作人员，并前往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临时隔离间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等待转运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8" name="矩形 17"/>
          <p:cNvSpPr/>
          <p:nvPr>
            <p:custDataLst>
              <p:tags r:id="rId19"/>
            </p:custDataLst>
          </p:nvPr>
        </p:nvSpPr>
        <p:spPr bwMode="auto">
          <a:xfrm>
            <a:off x="3369876" y="2358661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本单位防疫工作人员立即联系疾控部门，同时在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10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分钟内</a:t>
            </a:r>
            <a:r>
              <a:rPr lang="zh-CN" altLang="en-US" sz="900" b="1" dirty="0">
                <a:solidFill>
                  <a:srgbClr val="152A8C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上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报公司，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12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将员工转运至隔离点（密接集中隔离，次密接居家隔离）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矩形 18"/>
          <p:cNvSpPr/>
          <p:nvPr>
            <p:custDataLst>
              <p:tags r:id="rId20"/>
            </p:custDataLst>
          </p:nvPr>
        </p:nvSpPr>
        <p:spPr bwMode="auto">
          <a:xfrm>
            <a:off x="3369876" y="2916921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单位和员工配合疾控中心排查、控制次密接，原地静止或集中转移到固定场所并在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12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矩形 19"/>
          <p:cNvSpPr/>
          <p:nvPr>
            <p:custDataLst>
              <p:tags r:id="rId21"/>
            </p:custDataLst>
          </p:nvPr>
        </p:nvSpPr>
        <p:spPr bwMode="auto">
          <a:xfrm>
            <a:off x="3369876" y="3475180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待密接、次密接人员全部转运之后，对密接、次密接所在现场进行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全面消毒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矩形 20"/>
          <p:cNvSpPr/>
          <p:nvPr>
            <p:custDataLst>
              <p:tags r:id="rId22"/>
            </p:custDataLst>
          </p:nvPr>
        </p:nvSpPr>
        <p:spPr bwMode="auto">
          <a:xfrm>
            <a:off x="3369876" y="4062936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立即排查、控制密接与次密接，并要求相关人员立即居家隔离，等待疾控中心部门确认和转运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2" name="矩形 21"/>
          <p:cNvSpPr/>
          <p:nvPr>
            <p:custDataLst>
              <p:tags r:id="rId23"/>
            </p:custDataLst>
          </p:nvPr>
        </p:nvSpPr>
        <p:spPr bwMode="auto">
          <a:xfrm>
            <a:off x="3369876" y="4666882"/>
            <a:ext cx="2430000" cy="450538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经疾控部门评估，确认后，响应终止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3" name="矩形 22"/>
          <p:cNvSpPr/>
          <p:nvPr>
            <p:custDataLst>
              <p:tags r:id="rId24"/>
            </p:custDataLst>
          </p:nvPr>
        </p:nvSpPr>
        <p:spPr bwMode="auto">
          <a:xfrm>
            <a:off x="6010691" y="1800402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立即上报本单位防疫工作人员，并前往临时隔离间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4" name="矩形 23"/>
          <p:cNvSpPr/>
          <p:nvPr>
            <p:custDataLst>
              <p:tags r:id="rId25"/>
            </p:custDataLst>
          </p:nvPr>
        </p:nvSpPr>
        <p:spPr bwMode="auto">
          <a:xfrm>
            <a:off x="6010691" y="2354537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本单位防疫工作人员要对人员开展必要的信息调查 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5" name="矩形 24"/>
          <p:cNvSpPr/>
          <p:nvPr>
            <p:custDataLst>
              <p:tags r:id="rId26"/>
            </p:custDataLst>
          </p:nvPr>
        </p:nvSpPr>
        <p:spPr bwMode="auto">
          <a:xfrm>
            <a:off x="6010691" y="2916921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做好个人防护前往就近医院的发热门诊就诊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6" name="矩形 25"/>
          <p:cNvSpPr/>
          <p:nvPr>
            <p:custDataLst>
              <p:tags r:id="rId27"/>
            </p:custDataLst>
          </p:nvPr>
        </p:nvSpPr>
        <p:spPr bwMode="auto">
          <a:xfrm>
            <a:off x="6010691" y="3475180"/>
            <a:ext cx="800558" cy="45053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诊断为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疑似病例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" name="矩形 26"/>
          <p:cNvSpPr/>
          <p:nvPr>
            <p:custDataLst>
              <p:tags r:id="rId28"/>
            </p:custDataLst>
          </p:nvPr>
        </p:nvSpPr>
        <p:spPr bwMode="auto">
          <a:xfrm>
            <a:off x="7640133" y="3475180"/>
            <a:ext cx="800558" cy="450538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排除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疫情风险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8" name="矩形 27"/>
          <p:cNvSpPr/>
          <p:nvPr>
            <p:custDataLst>
              <p:tags r:id="rId29"/>
            </p:custDataLst>
          </p:nvPr>
        </p:nvSpPr>
        <p:spPr bwMode="auto">
          <a:xfrm>
            <a:off x="6010691" y="4067060"/>
            <a:ext cx="800558" cy="45053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诊断为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确诊病例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9" name="矩形 28"/>
          <p:cNvSpPr/>
          <p:nvPr>
            <p:custDataLst>
              <p:tags r:id="rId30"/>
            </p:custDataLst>
          </p:nvPr>
        </p:nvSpPr>
        <p:spPr bwMode="auto">
          <a:xfrm>
            <a:off x="7640133" y="4062934"/>
            <a:ext cx="800558" cy="450538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应急响应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解除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30" name="直接箭头连接符 29"/>
          <p:cNvCxnSpPr>
            <a:stCxn id="8" idx="2"/>
            <a:endCxn id="11" idx="0"/>
          </p:cNvCxnSpPr>
          <p:nvPr>
            <p:custDataLst>
              <p:tags r:id="rId31"/>
            </p:custDataLst>
          </p:nvPr>
        </p:nvCxnSpPr>
        <p:spPr bwMode="auto">
          <a:xfrm>
            <a:off x="1944061" y="1696804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>
            <a:stCxn id="9" idx="2"/>
            <a:endCxn id="17" idx="0"/>
          </p:cNvCxnSpPr>
          <p:nvPr>
            <p:custDataLst>
              <p:tags r:id="rId32"/>
            </p:custDataLst>
          </p:nvPr>
        </p:nvCxnSpPr>
        <p:spPr bwMode="auto">
          <a:xfrm>
            <a:off x="4584876" y="1696804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10" idx="2"/>
            <a:endCxn id="23" idx="0"/>
          </p:cNvCxnSpPr>
          <p:nvPr>
            <p:custDataLst>
              <p:tags r:id="rId33"/>
            </p:custDataLst>
          </p:nvPr>
        </p:nvCxnSpPr>
        <p:spPr bwMode="auto">
          <a:xfrm>
            <a:off x="7225691" y="1696804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>
            <a:stCxn id="11" idx="2"/>
            <a:endCxn id="12" idx="0"/>
          </p:cNvCxnSpPr>
          <p:nvPr>
            <p:custDataLst>
              <p:tags r:id="rId34"/>
            </p:custDataLst>
          </p:nvPr>
        </p:nvCxnSpPr>
        <p:spPr bwMode="auto">
          <a:xfrm>
            <a:off x="1944061" y="2250940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12" idx="2"/>
            <a:endCxn id="13" idx="0"/>
          </p:cNvCxnSpPr>
          <p:nvPr>
            <p:custDataLst>
              <p:tags r:id="rId35"/>
            </p:custDataLst>
          </p:nvPr>
        </p:nvCxnSpPr>
        <p:spPr bwMode="auto">
          <a:xfrm>
            <a:off x="1944061" y="2809199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>
            <a:stCxn id="13" idx="2"/>
            <a:endCxn id="14" idx="0"/>
          </p:cNvCxnSpPr>
          <p:nvPr>
            <p:custDataLst>
              <p:tags r:id="rId36"/>
            </p:custDataLst>
          </p:nvPr>
        </p:nvCxnSpPr>
        <p:spPr bwMode="auto">
          <a:xfrm>
            <a:off x="1944061" y="3367459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>
            <a:stCxn id="17" idx="2"/>
            <a:endCxn id="18" idx="0"/>
          </p:cNvCxnSpPr>
          <p:nvPr>
            <p:custDataLst>
              <p:tags r:id="rId37"/>
            </p:custDataLst>
          </p:nvPr>
        </p:nvCxnSpPr>
        <p:spPr bwMode="auto">
          <a:xfrm>
            <a:off x="4584876" y="2250940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>
            <a:stCxn id="18" idx="2"/>
            <a:endCxn id="19" idx="0"/>
          </p:cNvCxnSpPr>
          <p:nvPr>
            <p:custDataLst>
              <p:tags r:id="rId38"/>
            </p:custDataLst>
          </p:nvPr>
        </p:nvCxnSpPr>
        <p:spPr bwMode="auto">
          <a:xfrm>
            <a:off x="4584876" y="2809199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19" idx="2"/>
            <a:endCxn id="20" idx="0"/>
          </p:cNvCxnSpPr>
          <p:nvPr>
            <p:custDataLst>
              <p:tags r:id="rId39"/>
            </p:custDataLst>
          </p:nvPr>
        </p:nvCxnSpPr>
        <p:spPr bwMode="auto">
          <a:xfrm>
            <a:off x="4584876" y="3367459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>
            <a:stCxn id="23" idx="2"/>
            <a:endCxn id="24" idx="0"/>
          </p:cNvCxnSpPr>
          <p:nvPr>
            <p:custDataLst>
              <p:tags r:id="rId40"/>
            </p:custDataLst>
          </p:nvPr>
        </p:nvCxnSpPr>
        <p:spPr bwMode="auto">
          <a:xfrm>
            <a:off x="7225691" y="2250939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stCxn id="24" idx="2"/>
            <a:endCxn id="25" idx="0"/>
          </p:cNvCxnSpPr>
          <p:nvPr>
            <p:custDataLst>
              <p:tags r:id="rId41"/>
            </p:custDataLst>
          </p:nvPr>
        </p:nvCxnSpPr>
        <p:spPr bwMode="auto">
          <a:xfrm>
            <a:off x="7225691" y="2805075"/>
            <a:ext cx="0" cy="11184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>
            <a:stCxn id="21" idx="1"/>
            <a:endCxn id="15" idx="3"/>
          </p:cNvCxnSpPr>
          <p:nvPr>
            <p:custDataLst>
              <p:tags r:id="rId42"/>
            </p:custDataLst>
          </p:nvPr>
        </p:nvCxnSpPr>
        <p:spPr bwMode="auto">
          <a:xfrm flipH="1">
            <a:off x="3159061" y="4288205"/>
            <a:ext cx="210815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>
            <a:stCxn id="16" idx="3"/>
            <a:endCxn id="22" idx="1"/>
          </p:cNvCxnSpPr>
          <p:nvPr>
            <p:custDataLst>
              <p:tags r:id="rId43"/>
            </p:custDataLst>
          </p:nvPr>
        </p:nvCxnSpPr>
        <p:spPr bwMode="auto">
          <a:xfrm flipV="1">
            <a:off x="3159061" y="4892151"/>
            <a:ext cx="210815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>
            <a:stCxn id="26" idx="2"/>
            <a:endCxn id="28" idx="0"/>
          </p:cNvCxnSpPr>
          <p:nvPr>
            <p:custDataLst>
              <p:tags r:id="rId44"/>
            </p:custDataLst>
          </p:nvPr>
        </p:nvCxnSpPr>
        <p:spPr bwMode="auto">
          <a:xfrm>
            <a:off x="6410970" y="3925718"/>
            <a:ext cx="0" cy="14134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>
            <a:stCxn id="27" idx="2"/>
            <a:endCxn id="29" idx="0"/>
          </p:cNvCxnSpPr>
          <p:nvPr>
            <p:custDataLst>
              <p:tags r:id="rId45"/>
            </p:custDataLst>
          </p:nvPr>
        </p:nvCxnSpPr>
        <p:spPr bwMode="auto">
          <a:xfrm flipH="1">
            <a:off x="8040412" y="3925717"/>
            <a:ext cx="1" cy="13721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>
            <a:stCxn id="28" idx="1"/>
            <a:endCxn id="21" idx="3"/>
          </p:cNvCxnSpPr>
          <p:nvPr>
            <p:custDataLst>
              <p:tags r:id="rId46"/>
            </p:custDataLst>
          </p:nvPr>
        </p:nvCxnSpPr>
        <p:spPr bwMode="auto">
          <a:xfrm flipH="1" flipV="1">
            <a:off x="5799876" y="4288205"/>
            <a:ext cx="210815" cy="4124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6" name="肘形连接符 45"/>
          <p:cNvCxnSpPr>
            <a:stCxn id="14" idx="1"/>
            <a:endCxn id="16" idx="1"/>
          </p:cNvCxnSpPr>
          <p:nvPr>
            <p:custDataLst>
              <p:tags r:id="rId47"/>
            </p:custDataLst>
          </p:nvPr>
        </p:nvCxnSpPr>
        <p:spPr bwMode="auto">
          <a:xfrm rot="10800000" flipV="1">
            <a:off x="729061" y="3700449"/>
            <a:ext cx="12700" cy="1191702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7" name="肘形连接符 46"/>
          <p:cNvCxnSpPr>
            <a:stCxn id="25" idx="2"/>
            <a:endCxn id="26" idx="0"/>
          </p:cNvCxnSpPr>
          <p:nvPr>
            <p:custDataLst>
              <p:tags r:id="rId48"/>
            </p:custDataLst>
          </p:nvPr>
        </p:nvCxnSpPr>
        <p:spPr bwMode="auto">
          <a:xfrm rot="5400000">
            <a:off x="6764471" y="3013959"/>
            <a:ext cx="107722" cy="814721"/>
          </a:xfrm>
          <a:prstGeom prst="bentConnector3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8" name="肘形连接符 47"/>
          <p:cNvCxnSpPr>
            <a:stCxn id="25" idx="2"/>
            <a:endCxn id="27" idx="0"/>
          </p:cNvCxnSpPr>
          <p:nvPr>
            <p:custDataLst>
              <p:tags r:id="rId49"/>
            </p:custDataLst>
          </p:nvPr>
        </p:nvCxnSpPr>
        <p:spPr bwMode="auto">
          <a:xfrm rot="16200000" flipH="1">
            <a:off x="7579191" y="3013958"/>
            <a:ext cx="107721" cy="814721"/>
          </a:xfrm>
          <a:prstGeom prst="bentConnector3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9" name="肘形连接符 48"/>
          <p:cNvCxnSpPr>
            <a:stCxn id="20" idx="2"/>
          </p:cNvCxnSpPr>
          <p:nvPr>
            <p:custDataLst>
              <p:tags r:id="rId50"/>
            </p:custDataLst>
          </p:nvPr>
        </p:nvCxnSpPr>
        <p:spPr bwMode="auto">
          <a:xfrm rot="5400000">
            <a:off x="2556071" y="1949702"/>
            <a:ext cx="52790" cy="4004822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0" name="矩形 49"/>
          <p:cNvSpPr/>
          <p:nvPr>
            <p:custDataLst>
              <p:tags r:id="rId51"/>
            </p:custDataLst>
          </p:nvPr>
        </p:nvSpPr>
        <p:spPr bwMode="auto">
          <a:xfrm>
            <a:off x="738586" y="1186470"/>
            <a:ext cx="7711631" cy="226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公   司</a:t>
            </a:r>
            <a:endParaRPr kumimoji="0" lang="zh-CN" altLang="en-US" sz="15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51" name="直接箭头连接符 50"/>
          <p:cNvCxnSpPr/>
          <p:nvPr>
            <p:custDataLst>
              <p:tags r:id="rId52"/>
            </p:custDataLst>
          </p:nvPr>
        </p:nvCxnSpPr>
        <p:spPr bwMode="auto">
          <a:xfrm>
            <a:off x="1870321" y="1442148"/>
            <a:ext cx="0" cy="2859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10" idx="0"/>
          </p:cNvCxnSpPr>
          <p:nvPr>
            <p:custDataLst>
              <p:tags r:id="rId53"/>
            </p:custDataLst>
          </p:nvPr>
        </p:nvCxnSpPr>
        <p:spPr bwMode="auto">
          <a:xfrm>
            <a:off x="7225691" y="1413549"/>
            <a:ext cx="1" cy="571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>
            <p:custDataLst>
              <p:tags r:id="rId54"/>
            </p:custDataLst>
          </p:nvPr>
        </p:nvCxnSpPr>
        <p:spPr bwMode="auto">
          <a:xfrm>
            <a:off x="4584951" y="1442148"/>
            <a:ext cx="0" cy="2859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4" name="矩形 53"/>
          <p:cNvSpPr/>
          <p:nvPr>
            <p:custDataLst>
              <p:tags r:id="rId55"/>
            </p:custDataLst>
          </p:nvPr>
        </p:nvSpPr>
        <p:spPr bwMode="auto">
          <a:xfrm>
            <a:off x="170471" y="1791752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发现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5" name="矩形 54"/>
          <p:cNvSpPr/>
          <p:nvPr>
            <p:custDataLst>
              <p:tags r:id="rId56"/>
            </p:custDataLst>
          </p:nvPr>
        </p:nvSpPr>
        <p:spPr bwMode="auto">
          <a:xfrm>
            <a:off x="170471" y="2345887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报告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6" name="矩形 55"/>
          <p:cNvSpPr/>
          <p:nvPr>
            <p:custDataLst>
              <p:tags r:id="rId57"/>
            </p:custDataLst>
          </p:nvPr>
        </p:nvSpPr>
        <p:spPr bwMode="auto">
          <a:xfrm>
            <a:off x="170471" y="2890287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处置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57" name="直接箭头连接符 56"/>
          <p:cNvCxnSpPr>
            <a:stCxn id="15" idx="2"/>
            <a:endCxn id="16" idx="0"/>
          </p:cNvCxnSpPr>
          <p:nvPr>
            <p:custDataLst>
              <p:tags r:id="rId58"/>
            </p:custDataLst>
          </p:nvPr>
        </p:nvCxnSpPr>
        <p:spPr bwMode="auto">
          <a:xfrm>
            <a:off x="1944061" y="4513474"/>
            <a:ext cx="0" cy="15340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8" name="矩形 57"/>
          <p:cNvSpPr/>
          <p:nvPr>
            <p:custDataLst>
              <p:tags r:id="rId59"/>
            </p:custDataLst>
          </p:nvPr>
        </p:nvSpPr>
        <p:spPr bwMode="auto">
          <a:xfrm>
            <a:off x="170471" y="3434688"/>
            <a:ext cx="274036" cy="1053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消杀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9" name="矩形 58"/>
          <p:cNvSpPr/>
          <p:nvPr>
            <p:custDataLst>
              <p:tags r:id="rId60"/>
            </p:custDataLst>
          </p:nvPr>
        </p:nvSpPr>
        <p:spPr bwMode="auto">
          <a:xfrm>
            <a:off x="170471" y="4662556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跟踪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对象 60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think-cell Slide" r:id="rId2" imgW="12700" imgH="12700" progId="TCLayout.ActiveDocument.1">
                  <p:embed/>
                </p:oleObj>
              </mc:Choice>
              <mc:Fallback>
                <p:oleObj name="think-cell Slide" r:id="rId2" imgW="12700" imgH="12700" progId="TCLayout.ActiveDocument.1">
                  <p:embed/>
                  <p:pic>
                    <p:nvPicPr>
                      <p:cNvPr id="0" name="图片 410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圆角矩形 61"/>
          <p:cNvSpPr/>
          <p:nvPr>
            <p:custDataLst>
              <p:tags r:id="rId4"/>
            </p:custDataLst>
          </p:nvPr>
        </p:nvSpPr>
        <p:spPr>
          <a:xfrm>
            <a:off x="142855" y="4777273"/>
            <a:ext cx="802647" cy="2985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内容占位符 1"/>
          <p:cNvSpPr txBox="1"/>
          <p:nvPr>
            <p:custDataLst>
              <p:tags r:id="rId5"/>
            </p:custDataLst>
          </p:nvPr>
        </p:nvSpPr>
        <p:spPr>
          <a:xfrm>
            <a:off x="719743" y="149894"/>
            <a:ext cx="6725973" cy="588563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zh-CN" altLang="en-US" sz="2200" b="1" dirty="0"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疫情应急处理预案</a:t>
            </a:r>
            <a:endParaRPr lang="zh-CN" altLang="en-US" sz="2200" b="1" dirty="0"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>
              <a:spcBef>
                <a:spcPts val="0"/>
              </a:spcBef>
            </a:pPr>
            <a:endParaRPr lang="zh-CN" altLang="en-US" sz="2200" b="1" dirty="0"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" name="圆角矩形 2"/>
          <p:cNvSpPr/>
          <p:nvPr>
            <p:custDataLst>
              <p:tags r:id="rId6"/>
            </p:custDataLst>
          </p:nvPr>
        </p:nvSpPr>
        <p:spPr>
          <a:xfrm>
            <a:off x="142855" y="170793"/>
            <a:ext cx="586206" cy="546765"/>
          </a:xfrm>
          <a:prstGeom prst="roundRect">
            <a:avLst/>
          </a:prstGeom>
          <a:solidFill>
            <a:srgbClr val="003366"/>
          </a:solidFill>
        </p:spPr>
        <p:txBody>
          <a:bodyPr wrap="square" lIns="0" tIns="0" rIns="0" bIns="0" anchor="ctr">
            <a:spAutoFit/>
          </a:bodyPr>
          <a:lstStyle/>
          <a:p>
            <a:pPr algn="ctr">
              <a:tabLst>
                <a:tab pos="613410" algn="l"/>
              </a:tabLst>
            </a:pPr>
            <a:r>
              <a:rPr lang="en-US" altLang="zh-CN" sz="3205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微软雅黑" panose="020B0503020204020204" charset="-122"/>
              </a:rPr>
              <a:t>02</a:t>
            </a:r>
            <a:endParaRPr lang="zh-CN" altLang="en-US" sz="3205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微软雅黑" panose="020B0503020204020204" charset="-122"/>
            </a:endParaRPr>
          </a:p>
        </p:txBody>
      </p:sp>
      <p:graphicFrame>
        <p:nvGraphicFramePr>
          <p:cNvPr id="66" name="表格 65"/>
          <p:cNvGraphicFramePr>
            <a:graphicFrameLocks noGrp="1"/>
          </p:cNvGraphicFramePr>
          <p:nvPr>
            <p:custDataLst>
              <p:tags r:id="rId7"/>
            </p:custDataLst>
          </p:nvPr>
        </p:nvGraphicFramePr>
        <p:xfrm>
          <a:off x="4664792" y="794703"/>
          <a:ext cx="4132614" cy="345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7538"/>
                <a:gridCol w="1377538"/>
                <a:gridCol w="1377538"/>
              </a:tblGrid>
              <a:tr h="34560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全过程场景管控措施</a:t>
                      </a:r>
                      <a:endParaRPr lang="zh-CN" altLang="en-US" sz="1000" dirty="0">
                        <a:latin typeface="微软雅黑" panose="020B0503020204020204" charset="-122"/>
                        <a:ea typeface="微软雅黑" panose="020B0503020204020204" charset="-122"/>
                        <a:sym typeface="微软雅黑" panose="020B0503020204020204" charset="-122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监督检查</a:t>
                      </a:r>
                      <a:endParaRPr lang="zh-CN" altLang="en-US" sz="1000" dirty="0">
                        <a:latin typeface="微软雅黑" panose="020B0503020204020204" charset="-122"/>
                        <a:ea typeface="微软雅黑" panose="020B0503020204020204" charset="-122"/>
                        <a:sym typeface="微软雅黑" panose="020B0503020204020204" charset="-122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应急处置流程</a:t>
                      </a:r>
                      <a:endParaRPr lang="zh-CN" altLang="en-US" sz="1000" dirty="0">
                        <a:latin typeface="微软雅黑" panose="020B0503020204020204" charset="-122"/>
                        <a:ea typeface="微软雅黑" panose="020B0503020204020204" charset="-122"/>
                        <a:sym typeface="微软雅黑" panose="020B0503020204020204" charset="-122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sp>
        <p:nvSpPr>
          <p:cNvPr id="7" name="矩形 6"/>
          <p:cNvSpPr/>
          <p:nvPr>
            <p:custDataLst>
              <p:tags r:id="rId8"/>
            </p:custDataLst>
          </p:nvPr>
        </p:nvSpPr>
        <p:spPr bwMode="auto">
          <a:xfrm>
            <a:off x="808977" y="1480827"/>
            <a:ext cx="2430000" cy="22605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阳    性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矩形 7"/>
          <p:cNvSpPr/>
          <p:nvPr>
            <p:custDataLst>
              <p:tags r:id="rId9"/>
            </p:custDataLst>
          </p:nvPr>
        </p:nvSpPr>
        <p:spPr bwMode="auto">
          <a:xfrm>
            <a:off x="3449792" y="1480827"/>
            <a:ext cx="2430000" cy="22605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密接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次密接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矩形 8"/>
          <p:cNvSpPr/>
          <p:nvPr>
            <p:custDataLst>
              <p:tags r:id="rId10"/>
            </p:custDataLst>
          </p:nvPr>
        </p:nvSpPr>
        <p:spPr bwMode="auto">
          <a:xfrm>
            <a:off x="6090607" y="1480827"/>
            <a:ext cx="2430000" cy="22605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出现发热等异常状态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矩形 9"/>
          <p:cNvSpPr/>
          <p:nvPr>
            <p:custDataLst>
              <p:tags r:id="rId11"/>
            </p:custDataLst>
          </p:nvPr>
        </p:nvSpPr>
        <p:spPr bwMode="auto">
          <a:xfrm>
            <a:off x="808977" y="1810483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立即上报本单位防疫工作人员和社区，在家等待转运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/>
          <p:nvPr>
            <p:custDataLst>
              <p:tags r:id="rId12"/>
            </p:custDataLst>
          </p:nvPr>
        </p:nvSpPr>
        <p:spPr bwMode="auto">
          <a:xfrm>
            <a:off x="808977" y="2368742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本单位防疫工作人员将情况在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10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分钟内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上报公司，并与员工保持联系，确保在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将阳性人员转运至集中隔离点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13"/>
            </p:custDataLst>
          </p:nvPr>
        </p:nvSpPr>
        <p:spPr bwMode="auto">
          <a:xfrm>
            <a:off x="808977" y="2927002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单位和员工配合疾控中心排查、控制密接与次密接，要求相关人员原地静止，并确保在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6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 12"/>
          <p:cNvSpPr/>
          <p:nvPr>
            <p:custDataLst>
              <p:tags r:id="rId14"/>
            </p:custDataLst>
          </p:nvPr>
        </p:nvSpPr>
        <p:spPr bwMode="auto">
          <a:xfrm>
            <a:off x="808977" y="3485261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对相关人员所在单位活动场所进行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终末消毒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 13"/>
          <p:cNvSpPr/>
          <p:nvPr>
            <p:custDataLst>
              <p:tags r:id="rId15"/>
            </p:custDataLst>
          </p:nvPr>
        </p:nvSpPr>
        <p:spPr bwMode="auto">
          <a:xfrm>
            <a:off x="808977" y="4043521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对阳性病例、密接、次密接所在现场进行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全面消毒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5" name="矩形 14"/>
          <p:cNvSpPr/>
          <p:nvPr>
            <p:custDataLst>
              <p:tags r:id="rId16"/>
            </p:custDataLst>
          </p:nvPr>
        </p:nvSpPr>
        <p:spPr bwMode="auto">
          <a:xfrm>
            <a:off x="818502" y="4640044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确诊患者治疗结束，密接人员观察期满，其他人员信息排查、确认完毕，无风险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6" name="矩形 15"/>
          <p:cNvSpPr/>
          <p:nvPr>
            <p:custDataLst>
              <p:tags r:id="rId17"/>
            </p:custDataLst>
          </p:nvPr>
        </p:nvSpPr>
        <p:spPr bwMode="auto">
          <a:xfrm>
            <a:off x="3449792" y="1810483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立即上报本单位防疫工作人员和社区，在家等待转运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7" name="矩形 16"/>
          <p:cNvSpPr/>
          <p:nvPr>
            <p:custDataLst>
              <p:tags r:id="rId18"/>
            </p:custDataLst>
          </p:nvPr>
        </p:nvSpPr>
        <p:spPr bwMode="auto">
          <a:xfrm>
            <a:off x="3449792" y="2368742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本单位防疫工作人员立即联系疾控部门，同时在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10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分钟内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报公司，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12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将密接员工转运至集中隔离点，次密接居家隔离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8" name="矩形 17"/>
          <p:cNvSpPr/>
          <p:nvPr>
            <p:custDataLst>
              <p:tags r:id="rId19"/>
            </p:custDataLst>
          </p:nvPr>
        </p:nvSpPr>
        <p:spPr bwMode="auto">
          <a:xfrm>
            <a:off x="3449792" y="2927002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单位和员工配合疾控中心排查、控制次密接，要求相关人员原地静止，并确保在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12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矩形 18"/>
          <p:cNvSpPr/>
          <p:nvPr>
            <p:custDataLst>
              <p:tags r:id="rId20"/>
            </p:custDataLst>
          </p:nvPr>
        </p:nvSpPr>
        <p:spPr bwMode="auto">
          <a:xfrm>
            <a:off x="3449792" y="3485261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对密接、次密接所在单位活动场所进行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全面消毒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矩形 19"/>
          <p:cNvSpPr/>
          <p:nvPr>
            <p:custDataLst>
              <p:tags r:id="rId21"/>
            </p:custDataLst>
          </p:nvPr>
        </p:nvSpPr>
        <p:spPr bwMode="auto">
          <a:xfrm>
            <a:off x="3449792" y="4043521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立即排查、控制密接与次密接，并要求相关人员立即居家隔离，上报社区等待疾控中心部门确认和转运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矩形 20"/>
          <p:cNvSpPr/>
          <p:nvPr>
            <p:custDataLst>
              <p:tags r:id="rId22"/>
            </p:custDataLst>
          </p:nvPr>
        </p:nvSpPr>
        <p:spPr bwMode="auto">
          <a:xfrm>
            <a:off x="3459317" y="4640044"/>
            <a:ext cx="2430000" cy="450538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经疾控部门评估，确认后，响应终止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2" name="矩形 21"/>
          <p:cNvSpPr/>
          <p:nvPr>
            <p:custDataLst>
              <p:tags r:id="rId23"/>
            </p:custDataLst>
          </p:nvPr>
        </p:nvSpPr>
        <p:spPr bwMode="auto">
          <a:xfrm>
            <a:off x="6090607" y="1810483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立即上报本单位防疫工作人员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3" name="矩形 22"/>
          <p:cNvSpPr/>
          <p:nvPr>
            <p:custDataLst>
              <p:tags r:id="rId24"/>
            </p:custDataLst>
          </p:nvPr>
        </p:nvSpPr>
        <p:spPr bwMode="auto">
          <a:xfrm>
            <a:off x="6090607" y="2364618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做好个人防护前往就近医院的发热门诊就诊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4" name="矩形 23"/>
          <p:cNvSpPr/>
          <p:nvPr>
            <p:custDataLst>
              <p:tags r:id="rId25"/>
            </p:custDataLst>
          </p:nvPr>
        </p:nvSpPr>
        <p:spPr bwMode="auto">
          <a:xfrm>
            <a:off x="6090607" y="2927002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做好个人防护前往就近医院的发热门诊就诊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5" name="矩形 24"/>
          <p:cNvSpPr/>
          <p:nvPr>
            <p:custDataLst>
              <p:tags r:id="rId26"/>
            </p:custDataLst>
          </p:nvPr>
        </p:nvSpPr>
        <p:spPr bwMode="auto">
          <a:xfrm>
            <a:off x="6090607" y="3485261"/>
            <a:ext cx="800558" cy="45053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诊断为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疑似病例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6" name="矩形 25"/>
          <p:cNvSpPr/>
          <p:nvPr>
            <p:custDataLst>
              <p:tags r:id="rId27"/>
            </p:custDataLst>
          </p:nvPr>
        </p:nvSpPr>
        <p:spPr bwMode="auto">
          <a:xfrm>
            <a:off x="7720049" y="3485261"/>
            <a:ext cx="800558" cy="450538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排除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疫情风险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" name="矩形 26"/>
          <p:cNvSpPr/>
          <p:nvPr>
            <p:custDataLst>
              <p:tags r:id="rId28"/>
            </p:custDataLst>
          </p:nvPr>
        </p:nvSpPr>
        <p:spPr bwMode="auto">
          <a:xfrm>
            <a:off x="6090607" y="4047645"/>
            <a:ext cx="800558" cy="45053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诊断为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确诊病例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8" name="矩形 27"/>
          <p:cNvSpPr/>
          <p:nvPr>
            <p:custDataLst>
              <p:tags r:id="rId29"/>
            </p:custDataLst>
          </p:nvPr>
        </p:nvSpPr>
        <p:spPr bwMode="auto">
          <a:xfrm>
            <a:off x="7720049" y="4043519"/>
            <a:ext cx="800558" cy="450538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应急响应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解除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29" name="直接箭头连接符 28"/>
          <p:cNvCxnSpPr>
            <a:stCxn id="7" idx="2"/>
            <a:endCxn id="10" idx="0"/>
          </p:cNvCxnSpPr>
          <p:nvPr>
            <p:custDataLst>
              <p:tags r:id="rId30"/>
            </p:custDataLst>
          </p:nvPr>
        </p:nvCxnSpPr>
        <p:spPr bwMode="auto">
          <a:xfrm>
            <a:off x="1950237" y="1706885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>
            <a:stCxn id="8" idx="2"/>
            <a:endCxn id="16" idx="0"/>
          </p:cNvCxnSpPr>
          <p:nvPr>
            <p:custDataLst>
              <p:tags r:id="rId31"/>
            </p:custDataLst>
          </p:nvPr>
        </p:nvCxnSpPr>
        <p:spPr bwMode="auto">
          <a:xfrm>
            <a:off x="4664792" y="1706885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>
            <a:stCxn id="9" idx="2"/>
            <a:endCxn id="22" idx="0"/>
          </p:cNvCxnSpPr>
          <p:nvPr>
            <p:custDataLst>
              <p:tags r:id="rId32"/>
            </p:custDataLst>
          </p:nvPr>
        </p:nvCxnSpPr>
        <p:spPr bwMode="auto">
          <a:xfrm>
            <a:off x="7379347" y="1706885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10" idx="2"/>
            <a:endCxn id="11" idx="0"/>
          </p:cNvCxnSpPr>
          <p:nvPr>
            <p:custDataLst>
              <p:tags r:id="rId33"/>
            </p:custDataLst>
          </p:nvPr>
        </p:nvCxnSpPr>
        <p:spPr bwMode="auto">
          <a:xfrm>
            <a:off x="1950237" y="2261021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>
            <a:stCxn id="11" idx="2"/>
            <a:endCxn id="12" idx="0"/>
          </p:cNvCxnSpPr>
          <p:nvPr>
            <p:custDataLst>
              <p:tags r:id="rId34"/>
            </p:custDataLst>
          </p:nvPr>
        </p:nvCxnSpPr>
        <p:spPr bwMode="auto">
          <a:xfrm>
            <a:off x="1950237" y="2819280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4" name="直接箭头连接符 33"/>
          <p:cNvCxnSpPr>
            <a:stCxn id="12" idx="2"/>
            <a:endCxn id="13" idx="0"/>
          </p:cNvCxnSpPr>
          <p:nvPr>
            <p:custDataLst>
              <p:tags r:id="rId35"/>
            </p:custDataLst>
          </p:nvPr>
        </p:nvCxnSpPr>
        <p:spPr bwMode="auto">
          <a:xfrm>
            <a:off x="1950237" y="3377540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>
            <a:stCxn id="16" idx="2"/>
            <a:endCxn id="17" idx="0"/>
          </p:cNvCxnSpPr>
          <p:nvPr>
            <p:custDataLst>
              <p:tags r:id="rId36"/>
            </p:custDataLst>
          </p:nvPr>
        </p:nvCxnSpPr>
        <p:spPr bwMode="auto">
          <a:xfrm>
            <a:off x="4664792" y="2261021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>
            <a:stCxn id="17" idx="2"/>
            <a:endCxn id="18" idx="0"/>
          </p:cNvCxnSpPr>
          <p:nvPr>
            <p:custDataLst>
              <p:tags r:id="rId37"/>
            </p:custDataLst>
          </p:nvPr>
        </p:nvCxnSpPr>
        <p:spPr bwMode="auto">
          <a:xfrm>
            <a:off x="4664792" y="2819280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>
            <a:stCxn id="18" idx="2"/>
            <a:endCxn id="19" idx="0"/>
          </p:cNvCxnSpPr>
          <p:nvPr>
            <p:custDataLst>
              <p:tags r:id="rId38"/>
            </p:custDataLst>
          </p:nvPr>
        </p:nvCxnSpPr>
        <p:spPr bwMode="auto">
          <a:xfrm>
            <a:off x="4664792" y="3377540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22" idx="2"/>
            <a:endCxn id="23" idx="0"/>
          </p:cNvCxnSpPr>
          <p:nvPr>
            <p:custDataLst>
              <p:tags r:id="rId39"/>
            </p:custDataLst>
          </p:nvPr>
        </p:nvCxnSpPr>
        <p:spPr bwMode="auto">
          <a:xfrm>
            <a:off x="7379347" y="2261020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>
            <a:stCxn id="23" idx="2"/>
            <a:endCxn id="24" idx="0"/>
          </p:cNvCxnSpPr>
          <p:nvPr>
            <p:custDataLst>
              <p:tags r:id="rId40"/>
            </p:custDataLst>
          </p:nvPr>
        </p:nvCxnSpPr>
        <p:spPr bwMode="auto">
          <a:xfrm>
            <a:off x="7379347" y="2815156"/>
            <a:ext cx="0" cy="11184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stCxn id="20" idx="1"/>
            <a:endCxn id="14" idx="3"/>
          </p:cNvCxnSpPr>
          <p:nvPr>
            <p:custDataLst>
              <p:tags r:id="rId41"/>
            </p:custDataLst>
          </p:nvPr>
        </p:nvCxnSpPr>
        <p:spPr bwMode="auto">
          <a:xfrm flipH="1">
            <a:off x="3238977" y="4268790"/>
            <a:ext cx="210815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>
            <a:stCxn id="15" idx="3"/>
            <a:endCxn id="21" idx="1"/>
          </p:cNvCxnSpPr>
          <p:nvPr>
            <p:custDataLst>
              <p:tags r:id="rId42"/>
            </p:custDataLst>
          </p:nvPr>
        </p:nvCxnSpPr>
        <p:spPr bwMode="auto">
          <a:xfrm flipV="1">
            <a:off x="3248502" y="4865313"/>
            <a:ext cx="210815" cy="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>
            <a:stCxn id="25" idx="2"/>
            <a:endCxn id="27" idx="0"/>
          </p:cNvCxnSpPr>
          <p:nvPr>
            <p:custDataLst>
              <p:tags r:id="rId43"/>
            </p:custDataLst>
          </p:nvPr>
        </p:nvCxnSpPr>
        <p:spPr bwMode="auto">
          <a:xfrm>
            <a:off x="6564626" y="3935799"/>
            <a:ext cx="0" cy="11184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>
            <a:stCxn id="26" idx="2"/>
            <a:endCxn id="28" idx="0"/>
          </p:cNvCxnSpPr>
          <p:nvPr>
            <p:custDataLst>
              <p:tags r:id="rId44"/>
            </p:custDataLst>
          </p:nvPr>
        </p:nvCxnSpPr>
        <p:spPr bwMode="auto">
          <a:xfrm flipH="1">
            <a:off x="8194068" y="3935798"/>
            <a:ext cx="1" cy="10772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>
            <a:stCxn id="27" idx="1"/>
            <a:endCxn id="20" idx="3"/>
          </p:cNvCxnSpPr>
          <p:nvPr>
            <p:custDataLst>
              <p:tags r:id="rId45"/>
            </p:custDataLst>
          </p:nvPr>
        </p:nvCxnSpPr>
        <p:spPr bwMode="auto">
          <a:xfrm flipH="1" flipV="1">
            <a:off x="5879792" y="4268790"/>
            <a:ext cx="210815" cy="4124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5" name="肘形连接符 44"/>
          <p:cNvCxnSpPr>
            <a:stCxn id="13" idx="1"/>
            <a:endCxn id="15" idx="1"/>
          </p:cNvCxnSpPr>
          <p:nvPr>
            <p:custDataLst>
              <p:tags r:id="rId46"/>
            </p:custDataLst>
          </p:nvPr>
        </p:nvCxnSpPr>
        <p:spPr bwMode="auto">
          <a:xfrm rot="10800000" flipH="1" flipV="1">
            <a:off x="808976" y="3710529"/>
            <a:ext cx="9525" cy="1154783"/>
          </a:xfrm>
          <a:prstGeom prst="bentConnector3">
            <a:avLst>
              <a:gd name="adj1" fmla="val -24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6" name="肘形连接符 45"/>
          <p:cNvCxnSpPr>
            <a:stCxn id="24" idx="2"/>
            <a:endCxn id="25" idx="0"/>
          </p:cNvCxnSpPr>
          <p:nvPr>
            <p:custDataLst>
              <p:tags r:id="rId47"/>
            </p:custDataLst>
          </p:nvPr>
        </p:nvCxnSpPr>
        <p:spPr bwMode="auto">
          <a:xfrm rot="5400000">
            <a:off x="6918127" y="3024040"/>
            <a:ext cx="107722" cy="814721"/>
          </a:xfrm>
          <a:prstGeom prst="bentConnector3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7" name="肘形连接符 46"/>
          <p:cNvCxnSpPr>
            <a:stCxn id="24" idx="2"/>
            <a:endCxn id="26" idx="0"/>
          </p:cNvCxnSpPr>
          <p:nvPr>
            <p:custDataLst>
              <p:tags r:id="rId48"/>
            </p:custDataLst>
          </p:nvPr>
        </p:nvCxnSpPr>
        <p:spPr bwMode="auto">
          <a:xfrm rot="16200000" flipH="1">
            <a:off x="7732847" y="3024039"/>
            <a:ext cx="107721" cy="814721"/>
          </a:xfrm>
          <a:prstGeom prst="bentConnector3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8" name="肘形连接符 47"/>
          <p:cNvCxnSpPr>
            <a:stCxn id="19" idx="2"/>
          </p:cNvCxnSpPr>
          <p:nvPr>
            <p:custDataLst>
              <p:tags r:id="rId49"/>
            </p:custDataLst>
          </p:nvPr>
        </p:nvCxnSpPr>
        <p:spPr bwMode="auto">
          <a:xfrm rot="5400000">
            <a:off x="2623358" y="1950288"/>
            <a:ext cx="55924" cy="4026945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>
            <p:custDataLst>
              <p:tags r:id="rId50"/>
            </p:custDataLst>
          </p:nvPr>
        </p:nvCxnSpPr>
        <p:spPr bwMode="auto">
          <a:xfrm>
            <a:off x="1950237" y="1452229"/>
            <a:ext cx="0" cy="2859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>
            <a:endCxn id="9" idx="0"/>
          </p:cNvCxnSpPr>
          <p:nvPr>
            <p:custDataLst>
              <p:tags r:id="rId51"/>
            </p:custDataLst>
          </p:nvPr>
        </p:nvCxnSpPr>
        <p:spPr bwMode="auto">
          <a:xfrm>
            <a:off x="7379347" y="1423630"/>
            <a:ext cx="1" cy="571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>
            <p:custDataLst>
              <p:tags r:id="rId52"/>
            </p:custDataLst>
          </p:nvPr>
        </p:nvCxnSpPr>
        <p:spPr bwMode="auto">
          <a:xfrm>
            <a:off x="4664867" y="1452229"/>
            <a:ext cx="0" cy="2859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2" name="矩形 51"/>
          <p:cNvSpPr/>
          <p:nvPr>
            <p:custDataLst>
              <p:tags r:id="rId53"/>
            </p:custDataLst>
          </p:nvPr>
        </p:nvSpPr>
        <p:spPr bwMode="auto">
          <a:xfrm>
            <a:off x="818502" y="1196551"/>
            <a:ext cx="7711631" cy="226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居  家</a:t>
            </a:r>
            <a:endParaRPr kumimoji="0" lang="zh-CN" altLang="en-US" sz="15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53" name="直接箭头连接符 52"/>
          <p:cNvCxnSpPr>
            <a:stCxn id="14" idx="2"/>
            <a:endCxn id="15" idx="0"/>
          </p:cNvCxnSpPr>
          <p:nvPr>
            <p:custDataLst>
              <p:tags r:id="rId54"/>
            </p:custDataLst>
          </p:nvPr>
        </p:nvCxnSpPr>
        <p:spPr bwMode="auto">
          <a:xfrm>
            <a:off x="2023977" y="4494059"/>
            <a:ext cx="9525" cy="145985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4" name="矩形 53"/>
          <p:cNvSpPr/>
          <p:nvPr>
            <p:custDataLst>
              <p:tags r:id="rId55"/>
            </p:custDataLst>
          </p:nvPr>
        </p:nvSpPr>
        <p:spPr bwMode="auto">
          <a:xfrm>
            <a:off x="250387" y="1801833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发现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5" name="矩形 54"/>
          <p:cNvSpPr/>
          <p:nvPr>
            <p:custDataLst>
              <p:tags r:id="rId56"/>
            </p:custDataLst>
          </p:nvPr>
        </p:nvSpPr>
        <p:spPr bwMode="auto">
          <a:xfrm>
            <a:off x="250387" y="2355968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报告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6" name="矩形 55"/>
          <p:cNvSpPr/>
          <p:nvPr>
            <p:custDataLst>
              <p:tags r:id="rId57"/>
            </p:custDataLst>
          </p:nvPr>
        </p:nvSpPr>
        <p:spPr bwMode="auto">
          <a:xfrm>
            <a:off x="250387" y="2900368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处置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7" name="矩形 56"/>
          <p:cNvSpPr/>
          <p:nvPr>
            <p:custDataLst>
              <p:tags r:id="rId58"/>
            </p:custDataLst>
          </p:nvPr>
        </p:nvSpPr>
        <p:spPr bwMode="auto">
          <a:xfrm>
            <a:off x="259912" y="4657840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跟踪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8" name="矩形 57"/>
          <p:cNvSpPr/>
          <p:nvPr>
            <p:custDataLst>
              <p:tags r:id="rId59"/>
            </p:custDataLst>
          </p:nvPr>
        </p:nvSpPr>
        <p:spPr bwMode="auto">
          <a:xfrm>
            <a:off x="250387" y="3444769"/>
            <a:ext cx="274036" cy="1053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消杀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9" name="矩形 58"/>
          <p:cNvSpPr/>
          <p:nvPr>
            <p:custDataLst>
              <p:tags r:id="rId60"/>
            </p:custDataLst>
          </p:nvPr>
        </p:nvSpPr>
        <p:spPr>
          <a:xfrm>
            <a:off x="374189" y="709270"/>
            <a:ext cx="8423217" cy="398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marR="0" lvl="0" indent="-257175" algn="l" defTabSz="6858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defRPr/>
            </a:pPr>
            <a:r>
              <a:rPr kumimoji="0" lang="zh-CN" altLang="en-US" sz="1350" b="1" i="0" u="none" strike="noStrike" kern="1200" cap="none" spc="75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居家应急处置</a:t>
            </a:r>
            <a:endParaRPr kumimoji="0" lang="zh-CN" altLang="en-US" sz="1350" b="1" i="0" u="none" strike="noStrike" kern="1200" cap="none" spc="75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对象 5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think-cell Slide" r:id="rId2" imgW="12700" imgH="12700" progId="TCLayout.ActiveDocument.1">
                  <p:embed/>
                </p:oleObj>
              </mc:Choice>
              <mc:Fallback>
                <p:oleObj name="think-cell Slide" r:id="rId2" imgW="12700" imgH="12700" progId="TCLayout.ActiveDocument.1">
                  <p:embed/>
                  <p:pic>
                    <p:nvPicPr>
                      <p:cNvPr id="0" name="图片 5130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圆角矩形 57"/>
          <p:cNvSpPr/>
          <p:nvPr>
            <p:custDataLst>
              <p:tags r:id="rId4"/>
            </p:custDataLst>
          </p:nvPr>
        </p:nvSpPr>
        <p:spPr>
          <a:xfrm>
            <a:off x="142855" y="4777273"/>
            <a:ext cx="802647" cy="29858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内容占位符 1"/>
          <p:cNvSpPr txBox="1"/>
          <p:nvPr>
            <p:custDataLst>
              <p:tags r:id="rId5"/>
            </p:custDataLst>
          </p:nvPr>
        </p:nvSpPr>
        <p:spPr>
          <a:xfrm>
            <a:off x="719743" y="149894"/>
            <a:ext cx="6725973" cy="588563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方正兰亭黑_GBK" panose="02000000000000000000" pitchFamily="2" charset="-122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zh-CN" altLang="en-US" sz="2200" b="1" dirty="0"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疫情应急处理预案</a:t>
            </a:r>
            <a:endParaRPr lang="zh-CN" altLang="en-US" sz="2200" b="1" dirty="0"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3" name="圆角矩形 2"/>
          <p:cNvSpPr/>
          <p:nvPr>
            <p:custDataLst>
              <p:tags r:id="rId6"/>
            </p:custDataLst>
          </p:nvPr>
        </p:nvSpPr>
        <p:spPr>
          <a:xfrm>
            <a:off x="142855" y="171406"/>
            <a:ext cx="586206" cy="545539"/>
          </a:xfrm>
          <a:prstGeom prst="roundRect">
            <a:avLst/>
          </a:prstGeom>
          <a:solidFill>
            <a:srgbClr val="003366"/>
          </a:solidFill>
        </p:spPr>
        <p:txBody>
          <a:bodyPr wrap="square" lIns="0" tIns="0" rIns="0" bIns="0" anchor="ctr">
            <a:spAutoFit/>
          </a:bodyPr>
          <a:lstStyle/>
          <a:p>
            <a:pPr algn="ctr">
              <a:tabLst>
                <a:tab pos="613410" algn="l"/>
              </a:tabLst>
            </a:pPr>
            <a:r>
              <a:rPr lang="en-US" altLang="zh-CN" sz="3205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n-ea"/>
                <a:sym typeface="微软雅黑" panose="020B0503020204020204" charset="-122"/>
              </a:rPr>
              <a:t>03</a:t>
            </a:r>
            <a:endParaRPr lang="zh-CN" altLang="en-US" sz="3205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+mn-ea"/>
              <a:sym typeface="微软雅黑" panose="020B0503020204020204" charset="-122"/>
            </a:endParaRPr>
          </a:p>
        </p:txBody>
      </p:sp>
      <p:graphicFrame>
        <p:nvGraphicFramePr>
          <p:cNvPr id="66" name="表格 65"/>
          <p:cNvGraphicFramePr>
            <a:graphicFrameLocks noGrp="1"/>
          </p:cNvGraphicFramePr>
          <p:nvPr>
            <p:custDataLst>
              <p:tags r:id="rId7"/>
            </p:custDataLst>
          </p:nvPr>
        </p:nvGraphicFramePr>
        <p:xfrm>
          <a:off x="4664792" y="794703"/>
          <a:ext cx="4132614" cy="345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7538"/>
                <a:gridCol w="1377538"/>
                <a:gridCol w="1377538"/>
              </a:tblGrid>
              <a:tr h="34560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全过程场景管控措施</a:t>
                      </a:r>
                      <a:endParaRPr lang="zh-CN" altLang="en-US" sz="1000" dirty="0">
                        <a:latin typeface="微软雅黑" panose="020B0503020204020204" charset="-122"/>
                        <a:ea typeface="微软雅黑" panose="020B0503020204020204" charset="-122"/>
                        <a:sym typeface="微软雅黑" panose="020B0503020204020204" charset="-122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监督检查</a:t>
                      </a:r>
                      <a:endParaRPr lang="zh-CN" altLang="en-US" sz="1000" dirty="0">
                        <a:latin typeface="微软雅黑" panose="020B0503020204020204" charset="-122"/>
                        <a:ea typeface="微软雅黑" panose="020B0503020204020204" charset="-122"/>
                        <a:sym typeface="微软雅黑" panose="020B0503020204020204" charset="-122"/>
                      </a:endParaRP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>
                          <a:latin typeface="微软雅黑" panose="020B0503020204020204" charset="-122"/>
                          <a:ea typeface="微软雅黑" panose="020B0503020204020204" charset="-122"/>
                          <a:sym typeface="微软雅黑" panose="020B0503020204020204" charset="-122"/>
                        </a:rPr>
                        <a:t>应急处置流程</a:t>
                      </a:r>
                      <a:endParaRPr lang="zh-CN" altLang="en-US" sz="1000" dirty="0">
                        <a:latin typeface="微软雅黑" panose="020B0503020204020204" charset="-122"/>
                        <a:ea typeface="微软雅黑" panose="020B0503020204020204" charset="-122"/>
                        <a:sym typeface="微软雅黑" panose="020B0503020204020204" charset="-122"/>
                      </a:endParaRP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sp>
        <p:nvSpPr>
          <p:cNvPr id="59" name="矩形 58"/>
          <p:cNvSpPr/>
          <p:nvPr>
            <p:custDataLst>
              <p:tags r:id="rId8"/>
            </p:custDataLst>
          </p:nvPr>
        </p:nvSpPr>
        <p:spPr>
          <a:xfrm>
            <a:off x="374189" y="709270"/>
            <a:ext cx="8423217" cy="398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marR="0" lvl="0" indent="-257175" algn="l" defTabSz="685800" rtl="0" eaLnBrk="1" fontAlgn="auto" latinLnBrk="0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n"/>
              <a:defRPr/>
            </a:pPr>
            <a:r>
              <a:rPr lang="zh-CN" altLang="en-US" sz="1350" b="1" spc="75" dirty="0">
                <a:solidFill>
                  <a:srgbClr val="152A8C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公寓</a:t>
            </a:r>
            <a:r>
              <a:rPr kumimoji="0" lang="zh-CN" altLang="en-US" sz="1350" b="1" i="0" u="none" strike="noStrike" kern="1200" cap="none" spc="75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应急处置</a:t>
            </a:r>
            <a:endParaRPr kumimoji="0" lang="zh-CN" altLang="en-US" sz="1350" b="1" i="0" u="none" strike="noStrike" kern="1200" cap="none" spc="75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0" name="矩形 59"/>
          <p:cNvSpPr/>
          <p:nvPr>
            <p:custDataLst>
              <p:tags r:id="rId9"/>
            </p:custDataLst>
          </p:nvPr>
        </p:nvSpPr>
        <p:spPr bwMode="auto">
          <a:xfrm>
            <a:off x="932779" y="1439053"/>
            <a:ext cx="2430000" cy="22605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阳    性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1" name="矩形 60"/>
          <p:cNvSpPr/>
          <p:nvPr>
            <p:custDataLst>
              <p:tags r:id="rId10"/>
            </p:custDataLst>
          </p:nvPr>
        </p:nvSpPr>
        <p:spPr bwMode="auto">
          <a:xfrm>
            <a:off x="3573594" y="1439053"/>
            <a:ext cx="2430000" cy="22605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密接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次密接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2" name="矩形 61"/>
          <p:cNvSpPr/>
          <p:nvPr>
            <p:custDataLst>
              <p:tags r:id="rId11"/>
            </p:custDataLst>
          </p:nvPr>
        </p:nvSpPr>
        <p:spPr bwMode="auto">
          <a:xfrm>
            <a:off x="6214409" y="1439053"/>
            <a:ext cx="2430000" cy="22605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出现发热等异常状态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3" name="矩形 62"/>
          <p:cNvSpPr/>
          <p:nvPr>
            <p:custDataLst>
              <p:tags r:id="rId12"/>
            </p:custDataLst>
          </p:nvPr>
        </p:nvSpPr>
        <p:spPr bwMode="auto">
          <a:xfrm>
            <a:off x="932779" y="1768709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立即上报本单位和公寓防疫工作人员，房间内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所有人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均在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屋内等待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疾控部门安排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4" name="矩形 63"/>
          <p:cNvSpPr/>
          <p:nvPr>
            <p:custDataLst>
              <p:tags r:id="rId13"/>
            </p:custDataLst>
          </p:nvPr>
        </p:nvSpPr>
        <p:spPr bwMode="auto">
          <a:xfrm>
            <a:off x="932779" y="2326969"/>
            <a:ext cx="2430000" cy="522605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公寓防疫工作人员要立即联系社区或疾控部门，本单位防疫工作人员将情况在</a:t>
            </a:r>
            <a:r>
              <a:rPr kumimoji="0" lang="en-US" altLang="zh-CN" sz="7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10</a:t>
            </a:r>
            <a:r>
              <a:rPr kumimoji="0" lang="zh-CN" alt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分钟内</a:t>
            </a:r>
            <a:r>
              <a:rPr kumimoji="0" lang="zh-CN" alt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上报公司，并与员工保持联系，确保在</a:t>
            </a:r>
            <a:r>
              <a:rPr kumimoji="0" lang="en-US" altLang="zh-CN" sz="7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</a:t>
            </a:r>
            <a:r>
              <a:rPr kumimoji="0" lang="zh-CN" alt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将阳性人员转运至集中隔离点</a:t>
            </a:r>
            <a:endParaRPr kumimoji="0" lang="zh-CN" altLang="en-US" sz="75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5" name="矩形 64"/>
          <p:cNvSpPr/>
          <p:nvPr>
            <p:custDataLst>
              <p:tags r:id="rId14"/>
            </p:custDataLst>
          </p:nvPr>
        </p:nvSpPr>
        <p:spPr bwMode="auto">
          <a:xfrm>
            <a:off x="932779" y="2936846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单位和员工配合疾控中心排查、控制密接与次密接，要求相关人员立即居家隔离，同时并确保在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4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7" name="矩形 66"/>
          <p:cNvSpPr/>
          <p:nvPr>
            <p:custDataLst>
              <p:tags r:id="rId15"/>
            </p:custDataLst>
          </p:nvPr>
        </p:nvSpPr>
        <p:spPr bwMode="auto">
          <a:xfrm>
            <a:off x="932779" y="3495105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对相关人员所在单位活动场所进行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终末消毒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8" name="矩形 67"/>
          <p:cNvSpPr/>
          <p:nvPr>
            <p:custDataLst>
              <p:tags r:id="rId16"/>
            </p:custDataLst>
          </p:nvPr>
        </p:nvSpPr>
        <p:spPr bwMode="auto">
          <a:xfrm>
            <a:off x="932779" y="4053365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对阳性病例、密接、次密接所在现场进行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全面消毒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9" name="矩形 68"/>
          <p:cNvSpPr/>
          <p:nvPr>
            <p:custDataLst>
              <p:tags r:id="rId17"/>
            </p:custDataLst>
          </p:nvPr>
        </p:nvSpPr>
        <p:spPr bwMode="auto">
          <a:xfrm>
            <a:off x="932778" y="4647059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确诊患者治疗结束，密接人员观察期满，其他人员信息排查、确认完毕，无风险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0" name="矩形 69"/>
          <p:cNvSpPr/>
          <p:nvPr>
            <p:custDataLst>
              <p:tags r:id="rId18"/>
            </p:custDataLst>
          </p:nvPr>
        </p:nvSpPr>
        <p:spPr bwMode="auto">
          <a:xfrm>
            <a:off x="3573594" y="1768709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立即上报本单位和公寓防疫工作人员，房间内所有人均在屋内等待疾控部门安排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1" name="矩形 70"/>
          <p:cNvSpPr/>
          <p:nvPr>
            <p:custDataLst>
              <p:tags r:id="rId19"/>
            </p:custDataLst>
          </p:nvPr>
        </p:nvSpPr>
        <p:spPr bwMode="auto">
          <a:xfrm>
            <a:off x="3573594" y="2326969"/>
            <a:ext cx="2430000" cy="522605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79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公寓防疫工作人员要立即联系社区或疾控部门，本单位防疫工作人员在</a:t>
            </a:r>
            <a:r>
              <a:rPr kumimoji="0" lang="en-US" altLang="zh-CN" sz="79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10</a:t>
            </a:r>
            <a:r>
              <a:rPr kumimoji="0" lang="zh-CN" altLang="en-US" sz="79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分钟内</a:t>
            </a:r>
            <a:r>
              <a:rPr kumimoji="0" lang="zh-CN" altLang="en-US" sz="79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报公司，并与员工保持联系，确保在</a:t>
            </a:r>
            <a:r>
              <a:rPr kumimoji="0" lang="en-US" altLang="zh-CN" sz="79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6</a:t>
            </a:r>
            <a:r>
              <a:rPr kumimoji="0" lang="zh-CN" altLang="en-US" sz="79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79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将密接员工转运至集中隔离点、次密接员工转运至单间公寓隔离</a:t>
            </a:r>
            <a:endParaRPr kumimoji="0" lang="zh-CN" altLang="en-US" sz="79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2" name="矩形 71"/>
          <p:cNvSpPr/>
          <p:nvPr>
            <p:custDataLst>
              <p:tags r:id="rId20"/>
            </p:custDataLst>
          </p:nvPr>
        </p:nvSpPr>
        <p:spPr bwMode="auto">
          <a:xfrm>
            <a:off x="3573594" y="2936846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单位和员工配合疾控中心排查、控制次密接，要求相关人员立即居家隔离，并确保在</a:t>
            </a:r>
            <a:r>
              <a:rPr kumimoji="0" lang="en-US" altLang="zh-CN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6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小时内</a:t>
            </a: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3" name="矩形 72"/>
          <p:cNvSpPr/>
          <p:nvPr>
            <p:custDataLst>
              <p:tags r:id="rId21"/>
            </p:custDataLst>
          </p:nvPr>
        </p:nvSpPr>
        <p:spPr bwMode="auto">
          <a:xfrm>
            <a:off x="3573594" y="3495105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对密接、次密接所在单位活动场所进行全面消毒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4" name="矩形 73"/>
          <p:cNvSpPr/>
          <p:nvPr>
            <p:custDataLst>
              <p:tags r:id="rId22"/>
            </p:custDataLst>
          </p:nvPr>
        </p:nvSpPr>
        <p:spPr bwMode="auto">
          <a:xfrm>
            <a:off x="3573594" y="4053365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立即排查、控制密接与次密接，并要求相关人员立即居家隔离，上报社区等待疾控中心部门确认和转运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5" name="矩形 74"/>
          <p:cNvSpPr/>
          <p:nvPr>
            <p:custDataLst>
              <p:tags r:id="rId23"/>
            </p:custDataLst>
          </p:nvPr>
        </p:nvSpPr>
        <p:spPr bwMode="auto">
          <a:xfrm>
            <a:off x="3573593" y="4647059"/>
            <a:ext cx="2430000" cy="450538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经疾控部门评估，确认后，响应终止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6" name="矩形 75"/>
          <p:cNvSpPr/>
          <p:nvPr>
            <p:custDataLst>
              <p:tags r:id="rId24"/>
            </p:custDataLst>
          </p:nvPr>
        </p:nvSpPr>
        <p:spPr bwMode="auto">
          <a:xfrm>
            <a:off x="6214409" y="1768709"/>
            <a:ext cx="2430000" cy="450538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立即上报本单位和公寓防疫工作人员，同寝室人员暂时在屋内等待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7" name="矩形 76"/>
          <p:cNvSpPr/>
          <p:nvPr>
            <p:custDataLst>
              <p:tags r:id="rId25"/>
            </p:custDataLst>
          </p:nvPr>
        </p:nvSpPr>
        <p:spPr bwMode="auto">
          <a:xfrm>
            <a:off x="6214409" y="2322844"/>
            <a:ext cx="2430000" cy="526730"/>
          </a:xfrm>
          <a:prstGeom prst="rect">
            <a:avLst/>
          </a:prstGeom>
          <a:noFill/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l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发热人员要做好个人防护前往就近医院的发热门诊就诊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8" name="矩形 77"/>
          <p:cNvSpPr/>
          <p:nvPr>
            <p:custDataLst>
              <p:tags r:id="rId26"/>
            </p:custDataLst>
          </p:nvPr>
        </p:nvSpPr>
        <p:spPr bwMode="auto">
          <a:xfrm>
            <a:off x="6214409" y="3239409"/>
            <a:ext cx="800558" cy="45053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诊断为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疑似病例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9" name="矩形 78"/>
          <p:cNvSpPr/>
          <p:nvPr>
            <p:custDataLst>
              <p:tags r:id="rId27"/>
            </p:custDataLst>
          </p:nvPr>
        </p:nvSpPr>
        <p:spPr bwMode="auto">
          <a:xfrm>
            <a:off x="7843851" y="3239408"/>
            <a:ext cx="800558" cy="450538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排除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疫情风险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0" name="矩形 79"/>
          <p:cNvSpPr/>
          <p:nvPr>
            <p:custDataLst>
              <p:tags r:id="rId28"/>
            </p:custDataLst>
          </p:nvPr>
        </p:nvSpPr>
        <p:spPr bwMode="auto">
          <a:xfrm>
            <a:off x="6214409" y="4057489"/>
            <a:ext cx="800558" cy="45053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诊断为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确诊病例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1" name="矩形 80"/>
          <p:cNvSpPr/>
          <p:nvPr>
            <p:custDataLst>
              <p:tags r:id="rId29"/>
            </p:custDataLst>
          </p:nvPr>
        </p:nvSpPr>
        <p:spPr bwMode="auto">
          <a:xfrm>
            <a:off x="7843851" y="4053363"/>
            <a:ext cx="800558" cy="450538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应急响应</a:t>
            </a:r>
            <a:endParaRPr kumimoji="0" lang="en-US" altLang="zh-CN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解除</a:t>
            </a:r>
            <a:endParaRPr kumimoji="0" lang="zh-CN" altLang="en-US" sz="9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82" name="直接箭头连接符 81"/>
          <p:cNvCxnSpPr>
            <a:stCxn id="60" idx="2"/>
            <a:endCxn id="63" idx="0"/>
          </p:cNvCxnSpPr>
          <p:nvPr>
            <p:custDataLst>
              <p:tags r:id="rId30"/>
            </p:custDataLst>
          </p:nvPr>
        </p:nvCxnSpPr>
        <p:spPr bwMode="auto">
          <a:xfrm>
            <a:off x="2074039" y="1665111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3" name="直接箭头连接符 82"/>
          <p:cNvCxnSpPr>
            <a:stCxn id="61" idx="2"/>
            <a:endCxn id="70" idx="0"/>
          </p:cNvCxnSpPr>
          <p:nvPr>
            <p:custDataLst>
              <p:tags r:id="rId31"/>
            </p:custDataLst>
          </p:nvPr>
        </p:nvCxnSpPr>
        <p:spPr bwMode="auto">
          <a:xfrm>
            <a:off x="4788594" y="1665111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4" name="直接箭头连接符 83"/>
          <p:cNvCxnSpPr>
            <a:stCxn id="62" idx="2"/>
            <a:endCxn id="76" idx="0"/>
          </p:cNvCxnSpPr>
          <p:nvPr>
            <p:custDataLst>
              <p:tags r:id="rId32"/>
            </p:custDataLst>
          </p:nvPr>
        </p:nvCxnSpPr>
        <p:spPr bwMode="auto">
          <a:xfrm>
            <a:off x="7503149" y="1665111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5" name="直接箭头连接符 84"/>
          <p:cNvCxnSpPr>
            <a:stCxn id="63" idx="2"/>
            <a:endCxn id="64" idx="0"/>
          </p:cNvCxnSpPr>
          <p:nvPr>
            <p:custDataLst>
              <p:tags r:id="rId33"/>
            </p:custDataLst>
          </p:nvPr>
        </p:nvCxnSpPr>
        <p:spPr bwMode="auto">
          <a:xfrm>
            <a:off x="2074039" y="2219247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6" name="直接箭头连接符 85"/>
          <p:cNvCxnSpPr>
            <a:stCxn id="64" idx="2"/>
            <a:endCxn id="65" idx="0"/>
          </p:cNvCxnSpPr>
          <p:nvPr>
            <p:custDataLst>
              <p:tags r:id="rId34"/>
            </p:custDataLst>
          </p:nvPr>
        </p:nvCxnSpPr>
        <p:spPr bwMode="auto">
          <a:xfrm>
            <a:off x="2147779" y="2849574"/>
            <a:ext cx="0" cy="8727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7" name="直接箭头连接符 86"/>
          <p:cNvCxnSpPr>
            <a:stCxn id="65" idx="2"/>
            <a:endCxn id="67" idx="0"/>
          </p:cNvCxnSpPr>
          <p:nvPr>
            <p:custDataLst>
              <p:tags r:id="rId35"/>
            </p:custDataLst>
          </p:nvPr>
        </p:nvCxnSpPr>
        <p:spPr bwMode="auto">
          <a:xfrm>
            <a:off x="2074039" y="3387384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8" name="直接箭头连接符 87"/>
          <p:cNvCxnSpPr>
            <a:stCxn id="70" idx="2"/>
            <a:endCxn id="71" idx="0"/>
          </p:cNvCxnSpPr>
          <p:nvPr>
            <p:custDataLst>
              <p:tags r:id="rId36"/>
            </p:custDataLst>
          </p:nvPr>
        </p:nvCxnSpPr>
        <p:spPr bwMode="auto">
          <a:xfrm>
            <a:off x="4788594" y="2219247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>
            <a:stCxn id="71" idx="2"/>
            <a:endCxn id="72" idx="0"/>
          </p:cNvCxnSpPr>
          <p:nvPr>
            <p:custDataLst>
              <p:tags r:id="rId37"/>
            </p:custDataLst>
          </p:nvPr>
        </p:nvCxnSpPr>
        <p:spPr bwMode="auto">
          <a:xfrm>
            <a:off x="4788594" y="2849574"/>
            <a:ext cx="0" cy="8727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0" name="直接箭头连接符 89"/>
          <p:cNvCxnSpPr>
            <a:stCxn id="72" idx="2"/>
            <a:endCxn id="73" idx="0"/>
          </p:cNvCxnSpPr>
          <p:nvPr>
            <p:custDataLst>
              <p:tags r:id="rId38"/>
            </p:custDataLst>
          </p:nvPr>
        </p:nvCxnSpPr>
        <p:spPr bwMode="auto">
          <a:xfrm>
            <a:off x="4788594" y="3387384"/>
            <a:ext cx="0" cy="1077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1" name="直接箭头连接符 90"/>
          <p:cNvCxnSpPr>
            <a:stCxn id="76" idx="2"/>
            <a:endCxn id="77" idx="0"/>
          </p:cNvCxnSpPr>
          <p:nvPr>
            <p:custDataLst>
              <p:tags r:id="rId39"/>
            </p:custDataLst>
          </p:nvPr>
        </p:nvCxnSpPr>
        <p:spPr bwMode="auto">
          <a:xfrm>
            <a:off x="7503149" y="2219246"/>
            <a:ext cx="0" cy="1035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2" name="直接箭头连接符 91"/>
          <p:cNvCxnSpPr>
            <a:stCxn id="74" idx="1"/>
            <a:endCxn id="68" idx="3"/>
          </p:cNvCxnSpPr>
          <p:nvPr>
            <p:custDataLst>
              <p:tags r:id="rId40"/>
            </p:custDataLst>
          </p:nvPr>
        </p:nvCxnSpPr>
        <p:spPr bwMode="auto">
          <a:xfrm flipH="1">
            <a:off x="3362779" y="4278634"/>
            <a:ext cx="210815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3" name="直接箭头连接符 92"/>
          <p:cNvCxnSpPr>
            <a:stCxn id="69" idx="3"/>
            <a:endCxn id="75" idx="1"/>
          </p:cNvCxnSpPr>
          <p:nvPr>
            <p:custDataLst>
              <p:tags r:id="rId41"/>
            </p:custDataLst>
          </p:nvPr>
        </p:nvCxnSpPr>
        <p:spPr bwMode="auto">
          <a:xfrm>
            <a:off x="3362778" y="4872328"/>
            <a:ext cx="210815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4" name="直接箭头连接符 93"/>
          <p:cNvCxnSpPr>
            <a:stCxn id="78" idx="2"/>
            <a:endCxn id="80" idx="0"/>
          </p:cNvCxnSpPr>
          <p:nvPr>
            <p:custDataLst>
              <p:tags r:id="rId42"/>
            </p:custDataLst>
          </p:nvPr>
        </p:nvCxnSpPr>
        <p:spPr bwMode="auto">
          <a:xfrm>
            <a:off x="6614688" y="3689946"/>
            <a:ext cx="0" cy="367543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5" name="直接箭头连接符 94"/>
          <p:cNvCxnSpPr>
            <a:stCxn id="79" idx="2"/>
            <a:endCxn id="81" idx="0"/>
          </p:cNvCxnSpPr>
          <p:nvPr>
            <p:custDataLst>
              <p:tags r:id="rId43"/>
            </p:custDataLst>
          </p:nvPr>
        </p:nvCxnSpPr>
        <p:spPr bwMode="auto">
          <a:xfrm flipH="1">
            <a:off x="8244130" y="3689946"/>
            <a:ext cx="1" cy="36341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6" name="直接箭头连接符 95"/>
          <p:cNvCxnSpPr>
            <a:stCxn id="80" idx="1"/>
            <a:endCxn id="74" idx="3"/>
          </p:cNvCxnSpPr>
          <p:nvPr>
            <p:custDataLst>
              <p:tags r:id="rId44"/>
            </p:custDataLst>
          </p:nvPr>
        </p:nvCxnSpPr>
        <p:spPr bwMode="auto">
          <a:xfrm flipH="1" flipV="1">
            <a:off x="6003594" y="4278634"/>
            <a:ext cx="210815" cy="4124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7" name="肘形连接符 96"/>
          <p:cNvCxnSpPr>
            <a:stCxn id="67" idx="1"/>
            <a:endCxn id="69" idx="1"/>
          </p:cNvCxnSpPr>
          <p:nvPr>
            <p:custDataLst>
              <p:tags r:id="rId45"/>
            </p:custDataLst>
          </p:nvPr>
        </p:nvCxnSpPr>
        <p:spPr bwMode="auto">
          <a:xfrm rot="10800000" flipV="1">
            <a:off x="932779" y="3720374"/>
            <a:ext cx="1" cy="1151954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8" name="肘形连接符 97"/>
          <p:cNvCxnSpPr>
            <a:stCxn id="77" idx="2"/>
            <a:endCxn id="78" idx="0"/>
          </p:cNvCxnSpPr>
          <p:nvPr>
            <p:custDataLst>
              <p:tags r:id="rId46"/>
            </p:custDataLst>
          </p:nvPr>
        </p:nvCxnSpPr>
        <p:spPr bwMode="auto">
          <a:xfrm rot="5400000">
            <a:off x="6827131" y="2637131"/>
            <a:ext cx="389835" cy="814721"/>
          </a:xfrm>
          <a:prstGeom prst="bentConnector3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9" name="肘形连接符 98"/>
          <p:cNvCxnSpPr>
            <a:stCxn id="77" idx="2"/>
            <a:endCxn id="79" idx="0"/>
          </p:cNvCxnSpPr>
          <p:nvPr>
            <p:custDataLst>
              <p:tags r:id="rId47"/>
            </p:custDataLst>
          </p:nvPr>
        </p:nvCxnSpPr>
        <p:spPr bwMode="auto">
          <a:xfrm rot="16200000" flipH="1">
            <a:off x="7641853" y="2637130"/>
            <a:ext cx="389834" cy="814721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0" name="肘形连接符 99"/>
          <p:cNvCxnSpPr>
            <a:stCxn id="73" idx="2"/>
          </p:cNvCxnSpPr>
          <p:nvPr>
            <p:custDataLst>
              <p:tags r:id="rId48"/>
            </p:custDataLst>
          </p:nvPr>
        </p:nvCxnSpPr>
        <p:spPr bwMode="auto">
          <a:xfrm rot="5400000">
            <a:off x="2759789" y="1969627"/>
            <a:ext cx="52790" cy="4004822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1" name="直接箭头连接符 100"/>
          <p:cNvCxnSpPr/>
          <p:nvPr>
            <p:custDataLst>
              <p:tags r:id="rId49"/>
            </p:custDataLst>
          </p:nvPr>
        </p:nvCxnSpPr>
        <p:spPr bwMode="auto">
          <a:xfrm>
            <a:off x="2074039" y="1410455"/>
            <a:ext cx="0" cy="2859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2" name="直接箭头连接符 101"/>
          <p:cNvCxnSpPr>
            <a:endCxn id="62" idx="0"/>
          </p:cNvCxnSpPr>
          <p:nvPr>
            <p:custDataLst>
              <p:tags r:id="rId50"/>
            </p:custDataLst>
          </p:nvPr>
        </p:nvCxnSpPr>
        <p:spPr bwMode="auto">
          <a:xfrm>
            <a:off x="7503149" y="1381856"/>
            <a:ext cx="1" cy="5719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3" name="直接箭头连接符 102"/>
          <p:cNvCxnSpPr/>
          <p:nvPr>
            <p:custDataLst>
              <p:tags r:id="rId51"/>
            </p:custDataLst>
          </p:nvPr>
        </p:nvCxnSpPr>
        <p:spPr bwMode="auto">
          <a:xfrm>
            <a:off x="4788669" y="1410455"/>
            <a:ext cx="0" cy="2859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04" name="矩形 103"/>
          <p:cNvSpPr/>
          <p:nvPr>
            <p:custDataLst>
              <p:tags r:id="rId52"/>
            </p:custDataLst>
          </p:nvPr>
        </p:nvSpPr>
        <p:spPr bwMode="auto">
          <a:xfrm>
            <a:off x="942304" y="1154777"/>
            <a:ext cx="7711631" cy="226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rgbClr val="152A8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152A8C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公  寓</a:t>
            </a:r>
            <a:endParaRPr kumimoji="0" lang="zh-CN" altLang="en-US" sz="1500" b="1" i="0" u="none" strike="noStrike" kern="1200" cap="none" spc="0" normalizeH="0" baseline="0" noProof="0" dirty="0">
              <a:ln>
                <a:noFill/>
              </a:ln>
              <a:solidFill>
                <a:srgbClr val="152A8C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cxnSp>
        <p:nvCxnSpPr>
          <p:cNvPr id="105" name="直接箭头连接符 104"/>
          <p:cNvCxnSpPr>
            <a:stCxn id="68" idx="2"/>
            <a:endCxn id="69" idx="0"/>
          </p:cNvCxnSpPr>
          <p:nvPr>
            <p:custDataLst>
              <p:tags r:id="rId53"/>
            </p:custDataLst>
          </p:nvPr>
        </p:nvCxnSpPr>
        <p:spPr bwMode="auto">
          <a:xfrm flipH="1">
            <a:off x="2147778" y="4503903"/>
            <a:ext cx="1" cy="14315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06" name="矩形 105"/>
          <p:cNvSpPr/>
          <p:nvPr>
            <p:custDataLst>
              <p:tags r:id="rId54"/>
            </p:custDataLst>
          </p:nvPr>
        </p:nvSpPr>
        <p:spPr bwMode="auto">
          <a:xfrm>
            <a:off x="374189" y="1760059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发现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7" name="矩形 106"/>
          <p:cNvSpPr/>
          <p:nvPr>
            <p:custDataLst>
              <p:tags r:id="rId55"/>
            </p:custDataLst>
          </p:nvPr>
        </p:nvSpPr>
        <p:spPr bwMode="auto">
          <a:xfrm>
            <a:off x="374189" y="2314194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报告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8" name="矩形 107"/>
          <p:cNvSpPr/>
          <p:nvPr>
            <p:custDataLst>
              <p:tags r:id="rId56"/>
            </p:custDataLst>
          </p:nvPr>
        </p:nvSpPr>
        <p:spPr bwMode="auto">
          <a:xfrm>
            <a:off x="374189" y="2858594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处置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9" name="矩形 108"/>
          <p:cNvSpPr/>
          <p:nvPr>
            <p:custDataLst>
              <p:tags r:id="rId57"/>
            </p:custDataLst>
          </p:nvPr>
        </p:nvSpPr>
        <p:spPr bwMode="auto">
          <a:xfrm>
            <a:off x="374188" y="4613237"/>
            <a:ext cx="274036" cy="459188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跟踪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0" name="矩形 109"/>
          <p:cNvSpPr/>
          <p:nvPr>
            <p:custDataLst>
              <p:tags r:id="rId58"/>
            </p:custDataLst>
          </p:nvPr>
        </p:nvSpPr>
        <p:spPr bwMode="auto">
          <a:xfrm>
            <a:off x="374189" y="3402995"/>
            <a:ext cx="274036" cy="1053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/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消杀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HINKCELLSHAPEDONOTDELETE" val="thinkcellActiveDocDoNotDelete"/>
</p:tagLst>
</file>

<file path=ppt/tags/tag10.xml><?xml version="1.0" encoding="utf-8"?>
<p:tagLst xmlns:p="http://schemas.openxmlformats.org/presentationml/2006/main">
  <p:tag name="THINKCELLSHAPEDONOTDELETE" val="prpVZ7B0jNUi2LDOr5NRa6w"/>
</p:tagLst>
</file>

<file path=ppt/tags/tag100.xml><?xml version="1.0" encoding="utf-8"?>
<p:tagLst xmlns:p="http://schemas.openxmlformats.org/presentationml/2006/main">
  <p:tag name="THINKCELLSHAPEDONOTDELETE" val="p_Jstg51IpEiA1pQjqnsBQw"/>
</p:tagLst>
</file>

<file path=ppt/tags/tag101.xml><?xml version="1.0" encoding="utf-8"?>
<p:tagLst xmlns:p="http://schemas.openxmlformats.org/presentationml/2006/main">
  <p:tag name="THINKCELLSHAPEDONOTDELETE" val="p4nXgNut4YEyEcHPKMgo3rw"/>
</p:tagLst>
</file>

<file path=ppt/tags/tag102.xml><?xml version="1.0" encoding="utf-8"?>
<p:tagLst xmlns:p="http://schemas.openxmlformats.org/presentationml/2006/main">
  <p:tag name="THINKCELLSHAPEDONOTDELETE" val="pZBj2J3kl8EugGXcc9ziNiw"/>
</p:tagLst>
</file>

<file path=ppt/tags/tag103.xml><?xml version="1.0" encoding="utf-8"?>
<p:tagLst xmlns:p="http://schemas.openxmlformats.org/presentationml/2006/main">
  <p:tag name="THINKCELLSHAPEDONOTDELETE" val="pNJwU0GE5mUqRqygFDiyAyA"/>
</p:tagLst>
</file>

<file path=ppt/tags/tag104.xml><?xml version="1.0" encoding="utf-8"?>
<p:tagLst xmlns:p="http://schemas.openxmlformats.org/presentationml/2006/main">
  <p:tag name="THINKCELLSHAPEDONOTDELETE" val="pNx2ehVTFPEOQEiD25Wqaiw"/>
</p:tagLst>
</file>

<file path=ppt/tags/tag105.xml><?xml version="1.0" encoding="utf-8"?>
<p:tagLst xmlns:p="http://schemas.openxmlformats.org/presentationml/2006/main">
  <p:tag name="THINKCELLSHAPEDONOTDELETE" val="pGvvAlU4uckePa2IRH5gFTA"/>
</p:tagLst>
</file>

<file path=ppt/tags/tag106.xml><?xml version="1.0" encoding="utf-8"?>
<p:tagLst xmlns:p="http://schemas.openxmlformats.org/presentationml/2006/main">
  <p:tag name="THINKCELLSHAPEDONOTDELETE" val="pkhsul.HfsUC9hx6dSLdJUw"/>
</p:tagLst>
</file>

<file path=ppt/tags/tag107.xml><?xml version="1.0" encoding="utf-8"?>
<p:tagLst xmlns:p="http://schemas.openxmlformats.org/presentationml/2006/main">
  <p:tag name="THINKCELLSHAPEDONOTDELETE" val="py2ZCsYpF_UC.UMhZCQmO_g"/>
</p:tagLst>
</file>

<file path=ppt/tags/tag108.xml><?xml version="1.0" encoding="utf-8"?>
<p:tagLst xmlns:p="http://schemas.openxmlformats.org/presentationml/2006/main">
  <p:tag name="THINKCELLSHAPEDONOTDELETE" val="pmCd4GqethUaUEImgXEI7aQ"/>
</p:tagLst>
</file>

<file path=ppt/tags/tag109.xml><?xml version="1.0" encoding="utf-8"?>
<p:tagLst xmlns:p="http://schemas.openxmlformats.org/presentationml/2006/main">
  <p:tag name="THINKCELLSHAPEDONOTDELETE" val="pj.23BmsX9ECDX8KMZZDbVQ"/>
</p:tagLst>
</file>

<file path=ppt/tags/tag11.xml><?xml version="1.0" encoding="utf-8"?>
<p:tagLst xmlns:p="http://schemas.openxmlformats.org/presentationml/2006/main">
  <p:tag name="THINKCELLSHAPEDONOTDELETE" val="p6gHHzcw2vEO2uYOMVSKVuw"/>
</p:tagLst>
</file>

<file path=ppt/tags/tag110.xml><?xml version="1.0" encoding="utf-8"?>
<p:tagLst xmlns:p="http://schemas.openxmlformats.org/presentationml/2006/main">
  <p:tag name="THINKCELLSHAPEDONOTDELETE" val="pa5yTW_nQs0KN4Q3Gwppj_g"/>
</p:tagLst>
</file>

<file path=ppt/tags/tag111.xml><?xml version="1.0" encoding="utf-8"?>
<p:tagLst xmlns:p="http://schemas.openxmlformats.org/presentationml/2006/main">
  <p:tag name="THINKCELLSHAPEDONOTDELETE" val="pNFRfzX2DukqYPCzp5Zwoqw"/>
</p:tagLst>
</file>

<file path=ppt/tags/tag112.xml><?xml version="1.0" encoding="utf-8"?>
<p:tagLst xmlns:p="http://schemas.openxmlformats.org/presentationml/2006/main">
  <p:tag name="THINKCELLSHAPEDONOTDELETE" val="pjHujoazWEkqpU5gJgyIIuw"/>
</p:tagLst>
</file>

<file path=ppt/tags/tag113.xml><?xml version="1.0" encoding="utf-8"?>
<p:tagLst xmlns:p="http://schemas.openxmlformats.org/presentationml/2006/main">
  <p:tag name="THINKCELLSHAPEDONOTDELETE" val="pwA3JfHD6jUquANSt2KvRMQ"/>
</p:tagLst>
</file>

<file path=ppt/tags/tag114.xml><?xml version="1.0" encoding="utf-8"?>
<p:tagLst xmlns:p="http://schemas.openxmlformats.org/presentationml/2006/main">
  <p:tag name="THINKCELLSHAPEDONOTDELETE" val="pisrOBa1p6UqnkYwL4Oxr1A"/>
</p:tagLst>
</file>

<file path=ppt/tags/tag115.xml><?xml version="1.0" encoding="utf-8"?>
<p:tagLst xmlns:p="http://schemas.openxmlformats.org/presentationml/2006/main">
  <p:tag name="THINKCELLSHAPEDONOTDELETE" val="pWW16OxYKRUmKB5PVB2fxPQ"/>
</p:tagLst>
</file>

<file path=ppt/tags/tag116.xml><?xml version="1.0" encoding="utf-8"?>
<p:tagLst xmlns:p="http://schemas.openxmlformats.org/presentationml/2006/main">
  <p:tag name="THINKCELLSHAPEDONOTDELETE" val="pMfTFqfxDU0Ww4XwOIhuNjw"/>
</p:tagLst>
</file>

<file path=ppt/tags/tag117.xml><?xml version="1.0" encoding="utf-8"?>
<p:tagLst xmlns:p="http://schemas.openxmlformats.org/presentationml/2006/main">
  <p:tag name="THINKCELLSHAPEDONOTDELETE" val="pVu7_tF3T6EeZzlroa1pyig"/>
</p:tagLst>
</file>

<file path=ppt/tags/tag118.xml><?xml version="1.0" encoding="utf-8"?>
<p:tagLst xmlns:p="http://schemas.openxmlformats.org/presentationml/2006/main">
  <p:tag name="THINKCELLSHAPEDONOTDELETE" val="pCgrxVNi39km571S13lBfZQ"/>
</p:tagLst>
</file>

<file path=ppt/tags/tag119.xml><?xml version="1.0" encoding="utf-8"?>
<p:tagLst xmlns:p="http://schemas.openxmlformats.org/presentationml/2006/main">
  <p:tag name="THINKCELLSHAPEDONOTDELETE" val="thinkcellActiveDocDoNotDelete"/>
</p:tagLst>
</file>

<file path=ppt/tags/tag12.xml><?xml version="1.0" encoding="utf-8"?>
<p:tagLst xmlns:p="http://schemas.openxmlformats.org/presentationml/2006/main">
  <p:tag name="THINKCELLSHAPEDONOTDELETE" val="p2419trRCi0GRH8cuG31pVg"/>
</p:tagLst>
</file>

<file path=ppt/tags/tag120.xml><?xml version="1.0" encoding="utf-8"?>
<p:tagLst xmlns:p="http://schemas.openxmlformats.org/presentationml/2006/main">
  <p:tag name="THINKCELLSHAPEDONOTDELETE" val="pKsAbBFhIn0S70Q0BSAQlFA"/>
</p:tagLst>
</file>

<file path=ppt/tags/tag121.xml><?xml version="1.0" encoding="utf-8"?>
<p:tagLst xmlns:p="http://schemas.openxmlformats.org/presentationml/2006/main">
  <p:tag name="THINKCELLSHAPEDONOTDELETE" val="pcbiW616RBkOVTy4ycStfoA"/>
</p:tagLst>
</file>

<file path=ppt/tags/tag122.xml><?xml version="1.0" encoding="utf-8"?>
<p:tagLst xmlns:p="http://schemas.openxmlformats.org/presentationml/2006/main">
  <p:tag name="THINKCELLSHAPEDONOTDELETE" val="pfJwpUxUFJ0KdjgcXndZ8gA"/>
</p:tagLst>
</file>

<file path=ppt/tags/tag123.xml><?xml version="1.0" encoding="utf-8"?>
<p:tagLst xmlns:p="http://schemas.openxmlformats.org/presentationml/2006/main">
  <p:tag name="THINKCELLSHAPEDONOTDELETE" val="p1q39hRb430.7f4iNaTYQQA"/>
</p:tagLst>
</file>

<file path=ppt/tags/tag124.xml><?xml version="1.0" encoding="utf-8"?>
<p:tagLst xmlns:p="http://schemas.openxmlformats.org/presentationml/2006/main">
  <p:tag name="THINKCELLSHAPEDONOTDELETE" val="pAnpfp4Ow80ma6NuxAbja1A"/>
</p:tagLst>
</file>

<file path=ppt/tags/tag125.xml><?xml version="1.0" encoding="utf-8"?>
<p:tagLst xmlns:p="http://schemas.openxmlformats.org/presentationml/2006/main">
  <p:tag name="THINKCELLSHAPEDONOTDELETE" val="paY48k8ozZUWdxSPr91kMmw"/>
</p:tagLst>
</file>

<file path=ppt/tags/tag126.xml><?xml version="1.0" encoding="utf-8"?>
<p:tagLst xmlns:p="http://schemas.openxmlformats.org/presentationml/2006/main">
  <p:tag name="THINKCELLSHAPEDONOTDELETE" val="pZjp5y4FO_UGPmLSEeXlMig"/>
</p:tagLst>
</file>

<file path=ppt/tags/tag127.xml><?xml version="1.0" encoding="utf-8"?>
<p:tagLst xmlns:p="http://schemas.openxmlformats.org/presentationml/2006/main">
  <p:tag name="THINKCELLSHAPEDONOTDELETE" val="p1rA.YjoTtUum3gwS3l_K3w"/>
</p:tagLst>
</file>

<file path=ppt/tags/tag128.xml><?xml version="1.0" encoding="utf-8"?>
<p:tagLst xmlns:p="http://schemas.openxmlformats.org/presentationml/2006/main">
  <p:tag name="THINKCELLSHAPEDONOTDELETE" val="pkG14S.zMHkuU7YWxmwBGjw"/>
</p:tagLst>
</file>

<file path=ppt/tags/tag129.xml><?xml version="1.0" encoding="utf-8"?>
<p:tagLst xmlns:p="http://schemas.openxmlformats.org/presentationml/2006/main">
  <p:tag name="THINKCELLSHAPEDONOTDELETE" val="pfvruHj0aGEa7ByA0hEaSnA"/>
</p:tagLst>
</file>

<file path=ppt/tags/tag13.xml><?xml version="1.0" encoding="utf-8"?>
<p:tagLst xmlns:p="http://schemas.openxmlformats.org/presentationml/2006/main">
  <p:tag name="THINKCELLSHAPEDONOTDELETE" val="pXv4y.861LkiVWMJYaMcu0A"/>
</p:tagLst>
</file>

<file path=ppt/tags/tag130.xml><?xml version="1.0" encoding="utf-8"?>
<p:tagLst xmlns:p="http://schemas.openxmlformats.org/presentationml/2006/main">
  <p:tag name="THINKCELLSHAPEDONOTDELETE" val="pLpvNalTkIEW5FIN0rBkQwQ"/>
</p:tagLst>
</file>

<file path=ppt/tags/tag131.xml><?xml version="1.0" encoding="utf-8"?>
<p:tagLst xmlns:p="http://schemas.openxmlformats.org/presentationml/2006/main">
  <p:tag name="THINKCELLSHAPEDONOTDELETE" val="prmoJr4dk90u4.9AiA9pGxQ"/>
</p:tagLst>
</file>

<file path=ppt/tags/tag132.xml><?xml version="1.0" encoding="utf-8"?>
<p:tagLst xmlns:p="http://schemas.openxmlformats.org/presentationml/2006/main">
  <p:tag name="THINKCELLSHAPEDONOTDELETE" val="p1CW4trZ7IEK4yyKRkTeCEA"/>
</p:tagLst>
</file>

<file path=ppt/tags/tag133.xml><?xml version="1.0" encoding="utf-8"?>
<p:tagLst xmlns:p="http://schemas.openxmlformats.org/presentationml/2006/main">
  <p:tag name="THINKCELLSHAPEDONOTDELETE" val="pbgJOc2.zukKHX5YD2OsPLw"/>
</p:tagLst>
</file>

<file path=ppt/tags/tag134.xml><?xml version="1.0" encoding="utf-8"?>
<p:tagLst xmlns:p="http://schemas.openxmlformats.org/presentationml/2006/main">
  <p:tag name="THINKCELLSHAPEDONOTDELETE" val="pzjOB1w3j0EW.FmBb488rcA"/>
</p:tagLst>
</file>

<file path=ppt/tags/tag135.xml><?xml version="1.0" encoding="utf-8"?>
<p:tagLst xmlns:p="http://schemas.openxmlformats.org/presentationml/2006/main">
  <p:tag name="THINKCELLSHAPEDONOTDELETE" val="p3ghpUsVrN0.Z2CStli2f9w"/>
</p:tagLst>
</file>

<file path=ppt/tags/tag136.xml><?xml version="1.0" encoding="utf-8"?>
<p:tagLst xmlns:p="http://schemas.openxmlformats.org/presentationml/2006/main">
  <p:tag name="THINKCELLSHAPEDONOTDELETE" val="pDvHuG2eknU6J32W8rJdb3g"/>
</p:tagLst>
</file>

<file path=ppt/tags/tag137.xml><?xml version="1.0" encoding="utf-8"?>
<p:tagLst xmlns:p="http://schemas.openxmlformats.org/presentationml/2006/main">
  <p:tag name="THINKCELLSHAPEDONOTDELETE" val="pvfXePnolL0i132dVcdPvsQ"/>
</p:tagLst>
</file>

<file path=ppt/tags/tag138.xml><?xml version="1.0" encoding="utf-8"?>
<p:tagLst xmlns:p="http://schemas.openxmlformats.org/presentationml/2006/main">
  <p:tag name="THINKCELLSHAPEDONOTDELETE" val="pN66HDMxOB0mYHNmdnlxp.Q"/>
</p:tagLst>
</file>

<file path=ppt/tags/tag139.xml><?xml version="1.0" encoding="utf-8"?>
<p:tagLst xmlns:p="http://schemas.openxmlformats.org/presentationml/2006/main">
  <p:tag name="THINKCELLSHAPEDONOTDELETE" val="pXNKfGyvimkeEtsZ0NI11JA"/>
</p:tagLst>
</file>

<file path=ppt/tags/tag14.xml><?xml version="1.0" encoding="utf-8"?>
<p:tagLst xmlns:p="http://schemas.openxmlformats.org/presentationml/2006/main">
  <p:tag name="THINKCELLSHAPEDONOTDELETE" val="pUEeeo.VdjEuJE6hXvIGPEQ"/>
</p:tagLst>
</file>

<file path=ppt/tags/tag140.xml><?xml version="1.0" encoding="utf-8"?>
<p:tagLst xmlns:p="http://schemas.openxmlformats.org/presentationml/2006/main">
  <p:tag name="THINKCELLSHAPEDONOTDELETE" val="pHD5z2y3PTkSu0Mk7bzFOGw"/>
</p:tagLst>
</file>

<file path=ppt/tags/tag141.xml><?xml version="1.0" encoding="utf-8"?>
<p:tagLst xmlns:p="http://schemas.openxmlformats.org/presentationml/2006/main">
  <p:tag name="THINKCELLSHAPEDONOTDELETE" val="p2BMteoMnyUWpw5s18lmOaQ"/>
</p:tagLst>
</file>

<file path=ppt/tags/tag142.xml><?xml version="1.0" encoding="utf-8"?>
<p:tagLst xmlns:p="http://schemas.openxmlformats.org/presentationml/2006/main">
  <p:tag name="THINKCELLSHAPEDONOTDELETE" val="pZy7q6QcgEk.XB9si9oxMqg"/>
</p:tagLst>
</file>

<file path=ppt/tags/tag143.xml><?xml version="1.0" encoding="utf-8"?>
<p:tagLst xmlns:p="http://schemas.openxmlformats.org/presentationml/2006/main">
  <p:tag name="THINKCELLSHAPEDONOTDELETE" val="p8Al9.xvbsUGKgDkb4sYfqw"/>
</p:tagLst>
</file>

<file path=ppt/tags/tag144.xml><?xml version="1.0" encoding="utf-8"?>
<p:tagLst xmlns:p="http://schemas.openxmlformats.org/presentationml/2006/main">
  <p:tag name="THINKCELLSHAPEDONOTDELETE" val="pVkbKWv6w60igdJGLVjQs2w"/>
</p:tagLst>
</file>

<file path=ppt/tags/tag145.xml><?xml version="1.0" encoding="utf-8"?>
<p:tagLst xmlns:p="http://schemas.openxmlformats.org/presentationml/2006/main">
  <p:tag name="THINKCELLSHAPEDONOTDELETE" val="prXWNZz4L00ejnseGnwi0ug"/>
</p:tagLst>
</file>

<file path=ppt/tags/tag146.xml><?xml version="1.0" encoding="utf-8"?>
<p:tagLst xmlns:p="http://schemas.openxmlformats.org/presentationml/2006/main">
  <p:tag name="THINKCELLSHAPEDONOTDELETE" val="pVdqkvWOT8ECN_ctWBjeJXQ"/>
</p:tagLst>
</file>

<file path=ppt/tags/tag147.xml><?xml version="1.0" encoding="utf-8"?>
<p:tagLst xmlns:p="http://schemas.openxmlformats.org/presentationml/2006/main">
  <p:tag name="THINKCELLSHAPEDONOTDELETE" val="pBaWEycIZ7UCiW9H3eyg.BA"/>
</p:tagLst>
</file>

<file path=ppt/tags/tag148.xml><?xml version="1.0" encoding="utf-8"?>
<p:tagLst xmlns:p="http://schemas.openxmlformats.org/presentationml/2006/main">
  <p:tag name="THINKCELLSHAPEDONOTDELETE" val="pboIFuR3bGkCpvI_EL8DcJw"/>
</p:tagLst>
</file>

<file path=ppt/tags/tag149.xml><?xml version="1.0" encoding="utf-8"?>
<p:tagLst xmlns:p="http://schemas.openxmlformats.org/presentationml/2006/main">
  <p:tag name="THINKCELLSHAPEDONOTDELETE" val="pmWu7NZTNlk2jaan7IJd2Rw"/>
</p:tagLst>
</file>

<file path=ppt/tags/tag15.xml><?xml version="1.0" encoding="utf-8"?>
<p:tagLst xmlns:p="http://schemas.openxmlformats.org/presentationml/2006/main">
  <p:tag name="THINKCELLSHAPEDONOTDELETE" val="pWevNaz4ByU.8urZbb0V95w"/>
</p:tagLst>
</file>

<file path=ppt/tags/tag150.xml><?xml version="1.0" encoding="utf-8"?>
<p:tagLst xmlns:p="http://schemas.openxmlformats.org/presentationml/2006/main">
  <p:tag name="THINKCELLSHAPEDONOTDELETE" val="pw5RfMjOjq0GdFZ_egaYQLQ"/>
</p:tagLst>
</file>

<file path=ppt/tags/tag151.xml><?xml version="1.0" encoding="utf-8"?>
<p:tagLst xmlns:p="http://schemas.openxmlformats.org/presentationml/2006/main">
  <p:tag name="THINKCELLSHAPEDONOTDELETE" val="p9uMbZFXBj0mbnf6hgU9_Kg"/>
</p:tagLst>
</file>

<file path=ppt/tags/tag152.xml><?xml version="1.0" encoding="utf-8"?>
<p:tagLst xmlns:p="http://schemas.openxmlformats.org/presentationml/2006/main">
  <p:tag name="THINKCELLSHAPEDONOTDELETE" val="pnnjkVhmvWkyUrdZCgVNnFw"/>
</p:tagLst>
</file>

<file path=ppt/tags/tag153.xml><?xml version="1.0" encoding="utf-8"?>
<p:tagLst xmlns:p="http://schemas.openxmlformats.org/presentationml/2006/main">
  <p:tag name="THINKCELLSHAPEDONOTDELETE" val="pd3g_oGKE9U.pKziAw3VRXw"/>
</p:tagLst>
</file>

<file path=ppt/tags/tag154.xml><?xml version="1.0" encoding="utf-8"?>
<p:tagLst xmlns:p="http://schemas.openxmlformats.org/presentationml/2006/main">
  <p:tag name="THINKCELLSHAPEDONOTDELETE" val="p_pK9N2edEECxmlux3sAn6Q"/>
</p:tagLst>
</file>

<file path=ppt/tags/tag155.xml><?xml version="1.0" encoding="utf-8"?>
<p:tagLst xmlns:p="http://schemas.openxmlformats.org/presentationml/2006/main">
  <p:tag name="THINKCELLSHAPEDONOTDELETE" val="p5o2CY3R3GkGVFTXiA0Xrrg"/>
</p:tagLst>
</file>

<file path=ppt/tags/tag156.xml><?xml version="1.0" encoding="utf-8"?>
<p:tagLst xmlns:p="http://schemas.openxmlformats.org/presentationml/2006/main">
  <p:tag name="THINKCELLSHAPEDONOTDELETE" val="pVP7zHC5A2UaHmoVI8mUngQ"/>
</p:tagLst>
</file>

<file path=ppt/tags/tag157.xml><?xml version="1.0" encoding="utf-8"?>
<p:tagLst xmlns:p="http://schemas.openxmlformats.org/presentationml/2006/main">
  <p:tag name="THINKCELLSHAPEDONOTDELETE" val="pJ8yfBwrfiEuhjL1HqC_H8Q"/>
</p:tagLst>
</file>

<file path=ppt/tags/tag158.xml><?xml version="1.0" encoding="utf-8"?>
<p:tagLst xmlns:p="http://schemas.openxmlformats.org/presentationml/2006/main">
  <p:tag name="THINKCELLSHAPEDONOTDELETE" val="puCspWYCugk2ZqW9ltYkN2A"/>
</p:tagLst>
</file>

<file path=ppt/tags/tag159.xml><?xml version="1.0" encoding="utf-8"?>
<p:tagLst xmlns:p="http://schemas.openxmlformats.org/presentationml/2006/main">
  <p:tag name="THINKCELLSHAPEDONOTDELETE" val="p_ml25o1LKkesb_417puJuA"/>
</p:tagLst>
</file>

<file path=ppt/tags/tag16.xml><?xml version="1.0" encoding="utf-8"?>
<p:tagLst xmlns:p="http://schemas.openxmlformats.org/presentationml/2006/main">
  <p:tag name="THINKCELLSHAPEDONOTDELETE" val="pPtyXUB1szkGyt2cwzgKgVA"/>
</p:tagLst>
</file>

<file path=ppt/tags/tag160.xml><?xml version="1.0" encoding="utf-8"?>
<p:tagLst xmlns:p="http://schemas.openxmlformats.org/presentationml/2006/main">
  <p:tag name="THINKCELLSHAPEDONOTDELETE" val="pJsi5QOPFw0OlNzxtK_o8JQ"/>
</p:tagLst>
</file>

<file path=ppt/tags/tag161.xml><?xml version="1.0" encoding="utf-8"?>
<p:tagLst xmlns:p="http://schemas.openxmlformats.org/presentationml/2006/main">
  <p:tag name="THINKCELLSHAPEDONOTDELETE" val="py_eW42eEWESw9rJs2WGddQ"/>
</p:tagLst>
</file>

<file path=ppt/tags/tag162.xml><?xml version="1.0" encoding="utf-8"?>
<p:tagLst xmlns:p="http://schemas.openxmlformats.org/presentationml/2006/main">
  <p:tag name="THINKCELLSHAPEDONOTDELETE" val="pR1We4MYroUuW3_um_nCciQ"/>
</p:tagLst>
</file>

<file path=ppt/tags/tag163.xml><?xml version="1.0" encoding="utf-8"?>
<p:tagLst xmlns:p="http://schemas.openxmlformats.org/presentationml/2006/main">
  <p:tag name="THINKCELLSHAPEDONOTDELETE" val="plDGUZmvt0E6vQfiSc5pWkQ"/>
</p:tagLst>
</file>

<file path=ppt/tags/tag164.xml><?xml version="1.0" encoding="utf-8"?>
<p:tagLst xmlns:p="http://schemas.openxmlformats.org/presentationml/2006/main">
  <p:tag name="THINKCELLSHAPEDONOTDELETE" val="pHli95xdUzEqbqnTua64OfA"/>
</p:tagLst>
</file>

<file path=ppt/tags/tag165.xml><?xml version="1.0" encoding="utf-8"?>
<p:tagLst xmlns:p="http://schemas.openxmlformats.org/presentationml/2006/main">
  <p:tag name="THINKCELLSHAPEDONOTDELETE" val="pajXhtAOmBU6E9gda7MoKVA"/>
</p:tagLst>
</file>

<file path=ppt/tags/tag166.xml><?xml version="1.0" encoding="utf-8"?>
<p:tagLst xmlns:p="http://schemas.openxmlformats.org/presentationml/2006/main">
  <p:tag name="THINKCELLSHAPEDONOTDELETE" val="pXzEzfDKki068uwubnXI9vA"/>
</p:tagLst>
</file>

<file path=ppt/tags/tag167.xml><?xml version="1.0" encoding="utf-8"?>
<p:tagLst xmlns:p="http://schemas.openxmlformats.org/presentationml/2006/main">
  <p:tag name="THINKCELLSHAPEDONOTDELETE" val="pGLvQIOyYJU.Z_LyHiGVlVw"/>
</p:tagLst>
</file>

<file path=ppt/tags/tag168.xml><?xml version="1.0" encoding="utf-8"?>
<p:tagLst xmlns:p="http://schemas.openxmlformats.org/presentationml/2006/main">
  <p:tag name="THINKCELLSHAPEDONOTDELETE" val="pf4_L8wS8xEqJBj5csOh.rQ"/>
</p:tagLst>
</file>

<file path=ppt/tags/tag169.xml><?xml version="1.0" encoding="utf-8"?>
<p:tagLst xmlns:p="http://schemas.openxmlformats.org/presentationml/2006/main">
  <p:tag name="THINKCELLSHAPEDONOTDELETE" val="piVQlGXfPf0ukjJwt_YDjpw"/>
</p:tagLst>
</file>

<file path=ppt/tags/tag17.xml><?xml version="1.0" encoding="utf-8"?>
<p:tagLst xmlns:p="http://schemas.openxmlformats.org/presentationml/2006/main">
  <p:tag name="THINKCELLSHAPEDONOTDELETE" val="p0OMrNbZCwkaY3sUFY6CijA"/>
</p:tagLst>
</file>

<file path=ppt/tags/tag170.xml><?xml version="1.0" encoding="utf-8"?>
<p:tagLst xmlns:p="http://schemas.openxmlformats.org/presentationml/2006/main">
  <p:tag name="THINKCELLSHAPEDONOTDELETE" val="pg5bEDPS_G06OcSb05ltXsQ"/>
</p:tagLst>
</file>

<file path=ppt/tags/tag171.xml><?xml version="1.0" encoding="utf-8"?>
<p:tagLst xmlns:p="http://schemas.openxmlformats.org/presentationml/2006/main">
  <p:tag name="THINKCELLSHAPEDONOTDELETE" val="ph_IRDYaDUUCe6ew1GGK3fg"/>
</p:tagLst>
</file>

<file path=ppt/tags/tag172.xml><?xml version="1.0" encoding="utf-8"?>
<p:tagLst xmlns:p="http://schemas.openxmlformats.org/presentationml/2006/main">
  <p:tag name="THINKCELLSHAPEDONOTDELETE" val="psNIJPsZVoki4CejmFiqdbg"/>
</p:tagLst>
</file>

<file path=ppt/tags/tag173.xml><?xml version="1.0" encoding="utf-8"?>
<p:tagLst xmlns:p="http://schemas.openxmlformats.org/presentationml/2006/main">
  <p:tag name="THINKCELLSHAPEDONOTDELETE" val="pharNWcFolEutD8mPK350cg"/>
</p:tagLst>
</file>

<file path=ppt/tags/tag174.xml><?xml version="1.0" encoding="utf-8"?>
<p:tagLst xmlns:p="http://schemas.openxmlformats.org/presentationml/2006/main">
  <p:tag name="THINKCELLSHAPEDONOTDELETE" val="pMj9DShOFE0SRl4i4HciWeg"/>
</p:tagLst>
</file>

<file path=ppt/tags/tag175.xml><?xml version="1.0" encoding="utf-8"?>
<p:tagLst xmlns:p="http://schemas.openxmlformats.org/presentationml/2006/main">
  <p:tag name="THINKCELLUNDODONOTDELETE" val="12"/>
</p:tagLst>
</file>

<file path=ppt/tags/tag18.xml><?xml version="1.0" encoding="utf-8"?>
<p:tagLst xmlns:p="http://schemas.openxmlformats.org/presentationml/2006/main">
  <p:tag name="THINKCELLSHAPEDONOTDELETE" val="pDOiJuWWRpku8QNOAAFwZvg"/>
</p:tagLst>
</file>

<file path=ppt/tags/tag19.xml><?xml version="1.0" encoding="utf-8"?>
<p:tagLst xmlns:p="http://schemas.openxmlformats.org/presentationml/2006/main">
  <p:tag name="THINKCELLSHAPEDONOTDELETE" val="pAUywHkRGjEabWBTiPNGvtA"/>
</p:tagLst>
</file>

<file path=ppt/tags/tag2.xml><?xml version="1.0" encoding="utf-8"?>
<p:tagLst xmlns:p="http://schemas.openxmlformats.org/presentationml/2006/main">
  <p:tag name="THINKCELLSHAPEDONOTDELETE" val="thinkcellActiveDocDoNotDelete"/>
</p:tagLst>
</file>

<file path=ppt/tags/tag20.xml><?xml version="1.0" encoding="utf-8"?>
<p:tagLst xmlns:p="http://schemas.openxmlformats.org/presentationml/2006/main">
  <p:tag name="THINKCELLSHAPEDONOTDELETE" val="p4pzw4JSe5EKoY3sdKWABqw"/>
</p:tagLst>
</file>

<file path=ppt/tags/tag21.xml><?xml version="1.0" encoding="utf-8"?>
<p:tagLst xmlns:p="http://schemas.openxmlformats.org/presentationml/2006/main">
  <p:tag name="THINKCELLSHAPEDONOTDELETE" val="pIB799QNArEO_qY.8tbq_EA"/>
</p:tagLst>
</file>

<file path=ppt/tags/tag22.xml><?xml version="1.0" encoding="utf-8"?>
<p:tagLst xmlns:p="http://schemas.openxmlformats.org/presentationml/2006/main">
  <p:tag name="THINKCELLSHAPEDONOTDELETE" val="pYFbjjPTH6k2DnG00V9VJbg"/>
</p:tagLst>
</file>

<file path=ppt/tags/tag23.xml><?xml version="1.0" encoding="utf-8"?>
<p:tagLst xmlns:p="http://schemas.openxmlformats.org/presentationml/2006/main">
  <p:tag name="THINKCELLSHAPEDONOTDELETE" val="pMiesk.bd5EKNTFiD0MJ16Q"/>
</p:tagLst>
</file>

<file path=ppt/tags/tag24.xml><?xml version="1.0" encoding="utf-8"?>
<p:tagLst xmlns:p="http://schemas.openxmlformats.org/presentationml/2006/main">
  <p:tag name="THINKCELLSHAPEDONOTDELETE" val="phU.San9DaE6HmSjFTqFIOA"/>
</p:tagLst>
</file>

<file path=ppt/tags/tag25.xml><?xml version="1.0" encoding="utf-8"?>
<p:tagLst xmlns:p="http://schemas.openxmlformats.org/presentationml/2006/main">
  <p:tag name="THINKCELLSHAPEDONOTDELETE" val="pDDzKEttyyUai0kHA3FsizA"/>
</p:tagLst>
</file>

<file path=ppt/tags/tag26.xml><?xml version="1.0" encoding="utf-8"?>
<p:tagLst xmlns:p="http://schemas.openxmlformats.org/presentationml/2006/main">
  <p:tag name="THINKCELLSHAPEDONOTDELETE" val="pinXKRS3lTUihrynl.5fWsA"/>
</p:tagLst>
</file>

<file path=ppt/tags/tag27.xml><?xml version="1.0" encoding="utf-8"?>
<p:tagLst xmlns:p="http://schemas.openxmlformats.org/presentationml/2006/main">
  <p:tag name="THINKCELLSHAPEDONOTDELETE" val="pK.cypeAGWE.d.TMMXDA8BA"/>
</p:tagLst>
</file>

<file path=ppt/tags/tag28.xml><?xml version="1.0" encoding="utf-8"?>
<p:tagLst xmlns:p="http://schemas.openxmlformats.org/presentationml/2006/main">
  <p:tag name="THINKCELLSHAPEDONOTDELETE" val="prKf0YvCeYU6OnqcgG6OpBw"/>
</p:tagLst>
</file>

<file path=ppt/tags/tag29.xml><?xml version="1.0" encoding="utf-8"?>
<p:tagLst xmlns:p="http://schemas.openxmlformats.org/presentationml/2006/main">
  <p:tag name="THINKCELLSHAPEDONOTDELETE" val="pkprGzx_FkEm_EP8EDGoQVA"/>
</p:tagLst>
</file>

<file path=ppt/tags/tag3.xml><?xml version="1.0" encoding="utf-8"?>
<p:tagLst xmlns:p="http://schemas.openxmlformats.org/presentationml/2006/main">
  <p:tag name="THINKCELLSHAPEDONOTDELETE" val="thinkcellActiveDocDoNotDelete"/>
</p:tagLst>
</file>

<file path=ppt/tags/tag30.xml><?xml version="1.0" encoding="utf-8"?>
<p:tagLst xmlns:p="http://schemas.openxmlformats.org/presentationml/2006/main">
  <p:tag name="THINKCELLSHAPEDONOTDELETE" val="pZKpB.3e77k2JZmDaNo8m2Q"/>
</p:tagLst>
</file>

<file path=ppt/tags/tag31.xml><?xml version="1.0" encoding="utf-8"?>
<p:tagLst xmlns:p="http://schemas.openxmlformats.org/presentationml/2006/main">
  <p:tag name="THINKCELLSHAPEDONOTDELETE" val="pE0hnz5hvA0WYQxQ_wKApXw"/>
</p:tagLst>
</file>

<file path=ppt/tags/tag32.xml><?xml version="1.0" encoding="utf-8"?>
<p:tagLst xmlns:p="http://schemas.openxmlformats.org/presentationml/2006/main">
  <p:tag name="THINKCELLSHAPEDONOTDELETE" val="pXDnXsVOvw0uG0sIkYqAzwQ"/>
</p:tagLst>
</file>

<file path=ppt/tags/tag33.xml><?xml version="1.0" encoding="utf-8"?>
<p:tagLst xmlns:p="http://schemas.openxmlformats.org/presentationml/2006/main">
  <p:tag name="THINKCELLSHAPEDONOTDELETE" val="pvlwBcKrndU6nwU47bh8TyQ"/>
</p:tagLst>
</file>

<file path=ppt/tags/tag34.xml><?xml version="1.0" encoding="utf-8"?>
<p:tagLst xmlns:p="http://schemas.openxmlformats.org/presentationml/2006/main">
  <p:tag name="THINKCELLSHAPEDONOTDELETE" val="pzbAr.QMICEy6DORT_SMlNg"/>
</p:tagLst>
</file>

<file path=ppt/tags/tag35.xml><?xml version="1.0" encoding="utf-8"?>
<p:tagLst xmlns:p="http://schemas.openxmlformats.org/presentationml/2006/main">
  <p:tag name="THINKCELLSHAPEDONOTDELETE" val="p1oNgDQUhDkWVaVs7F_t2Xg"/>
</p:tagLst>
</file>

<file path=ppt/tags/tag36.xml><?xml version="1.0" encoding="utf-8"?>
<p:tagLst xmlns:p="http://schemas.openxmlformats.org/presentationml/2006/main">
  <p:tag name="THINKCELLSHAPEDONOTDELETE" val="ps_xP_NKQi0apIcxoldBHew"/>
</p:tagLst>
</file>

<file path=ppt/tags/tag37.xml><?xml version="1.0" encoding="utf-8"?>
<p:tagLst xmlns:p="http://schemas.openxmlformats.org/presentationml/2006/main">
  <p:tag name="THINKCELLSHAPEDONOTDELETE" val="ps0KS8lrdAEaI3TTYMFhHiA"/>
</p:tagLst>
</file>

<file path=ppt/tags/tag38.xml><?xml version="1.0" encoding="utf-8"?>
<p:tagLst xmlns:p="http://schemas.openxmlformats.org/presentationml/2006/main">
  <p:tag name="THINKCELLSHAPEDONOTDELETE" val="p_P0yz.YSvkqK0TLFkvqZTg"/>
</p:tagLst>
</file>

<file path=ppt/tags/tag39.xml><?xml version="1.0" encoding="utf-8"?>
<p:tagLst xmlns:p="http://schemas.openxmlformats.org/presentationml/2006/main">
  <p:tag name="THINKCELLSHAPEDONOTDELETE" val="pOYF138j5j0C5LXOdlwuu0A"/>
</p:tagLst>
</file>

<file path=ppt/tags/tag4.xml><?xml version="1.0" encoding="utf-8"?>
<p:tagLst xmlns:p="http://schemas.openxmlformats.org/presentationml/2006/main">
  <p:tag name="THINKCELLSHAPEDONOTDELETE" val="pOvbv61a9WEy1wQhsfPMopw"/>
</p:tagLst>
</file>

<file path=ppt/tags/tag40.xml><?xml version="1.0" encoding="utf-8"?>
<p:tagLst xmlns:p="http://schemas.openxmlformats.org/presentationml/2006/main">
  <p:tag name="THINKCELLSHAPEDONOTDELETE" val="pU15mqQcITEGTLbE32XsSPA"/>
</p:tagLst>
</file>

<file path=ppt/tags/tag41.xml><?xml version="1.0" encoding="utf-8"?>
<p:tagLst xmlns:p="http://schemas.openxmlformats.org/presentationml/2006/main">
  <p:tag name="THINKCELLSHAPEDONOTDELETE" val="pT4I2gTGaj0aAbBa4j6vCGA"/>
</p:tagLst>
</file>

<file path=ppt/tags/tag42.xml><?xml version="1.0" encoding="utf-8"?>
<p:tagLst xmlns:p="http://schemas.openxmlformats.org/presentationml/2006/main">
  <p:tag name="THINKCELLSHAPEDONOTDELETE" val="pJb3pBOw810.Pu8Cbtc0GFg"/>
</p:tagLst>
</file>

<file path=ppt/tags/tag43.xml><?xml version="1.0" encoding="utf-8"?>
<p:tagLst xmlns:p="http://schemas.openxmlformats.org/presentationml/2006/main">
  <p:tag name="THINKCELLSHAPEDONOTDELETE" val="pLceSqi0EDESlaVw8BVQxJg"/>
</p:tagLst>
</file>

<file path=ppt/tags/tag44.xml><?xml version="1.0" encoding="utf-8"?>
<p:tagLst xmlns:p="http://schemas.openxmlformats.org/presentationml/2006/main">
  <p:tag name="THINKCELLSHAPEDONOTDELETE" val="pFCvCI7aAsE6nSa5tgaul5A"/>
</p:tagLst>
</file>

<file path=ppt/tags/tag45.xml><?xml version="1.0" encoding="utf-8"?>
<p:tagLst xmlns:p="http://schemas.openxmlformats.org/presentationml/2006/main">
  <p:tag name="THINKCELLSHAPEDONOTDELETE" val="pRInG1mnr.USlOZ9tbjVuRw"/>
</p:tagLst>
</file>

<file path=ppt/tags/tag46.xml><?xml version="1.0" encoding="utf-8"?>
<p:tagLst xmlns:p="http://schemas.openxmlformats.org/presentationml/2006/main">
  <p:tag name="THINKCELLSHAPEDONOTDELETE" val="pMwzyYlO0y0Cj78cihOJsgQ"/>
</p:tagLst>
</file>

<file path=ppt/tags/tag47.xml><?xml version="1.0" encoding="utf-8"?>
<p:tagLst xmlns:p="http://schemas.openxmlformats.org/presentationml/2006/main">
  <p:tag name="THINKCELLSHAPEDONOTDELETE" val="p2dhVBQJ_ekGOCzyLdB.U.A"/>
</p:tagLst>
</file>

<file path=ppt/tags/tag48.xml><?xml version="1.0" encoding="utf-8"?>
<p:tagLst xmlns:p="http://schemas.openxmlformats.org/presentationml/2006/main">
  <p:tag name="THINKCELLSHAPEDONOTDELETE" val="pfTkN5ooopESvGBWJRAuP_g"/>
</p:tagLst>
</file>

<file path=ppt/tags/tag49.xml><?xml version="1.0" encoding="utf-8"?>
<p:tagLst xmlns:p="http://schemas.openxmlformats.org/presentationml/2006/main">
  <p:tag name="THINKCELLSHAPEDONOTDELETE" val="pP55wA2Mf2Uq7alFp6mj0Dg"/>
</p:tagLst>
</file>

<file path=ppt/tags/tag5.xml><?xml version="1.0" encoding="utf-8"?>
<p:tagLst xmlns:p="http://schemas.openxmlformats.org/presentationml/2006/main">
  <p:tag name="THINKCELLSHAPEDONOTDELETE" val="p4IdxZXhOIUy.b0dcoUl_Tg"/>
</p:tagLst>
</file>

<file path=ppt/tags/tag50.xml><?xml version="1.0" encoding="utf-8"?>
<p:tagLst xmlns:p="http://schemas.openxmlformats.org/presentationml/2006/main">
  <p:tag name="THINKCELLSHAPEDONOTDELETE" val="ptcfbYzCahUCtBO0A6.PuIQ"/>
</p:tagLst>
</file>

<file path=ppt/tags/tag51.xml><?xml version="1.0" encoding="utf-8"?>
<p:tagLst xmlns:p="http://schemas.openxmlformats.org/presentationml/2006/main">
  <p:tag name="THINKCELLSHAPEDONOTDELETE" val="pH4CJTq4M6UuA9BMj6d_VPQ"/>
</p:tagLst>
</file>

<file path=ppt/tags/tag52.xml><?xml version="1.0" encoding="utf-8"?>
<p:tagLst xmlns:p="http://schemas.openxmlformats.org/presentationml/2006/main">
  <p:tag name="THINKCELLSHAPEDONOTDELETE" val="pCq151IK1rEa4lqySXNtLUA"/>
</p:tagLst>
</file>

<file path=ppt/tags/tag53.xml><?xml version="1.0" encoding="utf-8"?>
<p:tagLst xmlns:p="http://schemas.openxmlformats.org/presentationml/2006/main">
  <p:tag name="THINKCELLSHAPEDONOTDELETE" val="pdZJWHPS8SUSGWIeHgdCkNQ"/>
</p:tagLst>
</file>

<file path=ppt/tags/tag54.xml><?xml version="1.0" encoding="utf-8"?>
<p:tagLst xmlns:p="http://schemas.openxmlformats.org/presentationml/2006/main">
  <p:tag name="THINKCELLSHAPEDONOTDELETE" val="pisD3U23iiUWf7exAxc.LTQ"/>
</p:tagLst>
</file>

<file path=ppt/tags/tag55.xml><?xml version="1.0" encoding="utf-8"?>
<p:tagLst xmlns:p="http://schemas.openxmlformats.org/presentationml/2006/main">
  <p:tag name="THINKCELLSHAPEDONOTDELETE" val="pdrGvELOu5UCWadxForukLQ"/>
</p:tagLst>
</file>

<file path=ppt/tags/tag56.xml><?xml version="1.0" encoding="utf-8"?>
<p:tagLst xmlns:p="http://schemas.openxmlformats.org/presentationml/2006/main">
  <p:tag name="THINKCELLSHAPEDONOTDELETE" val="pD920FCg0GkmQYTwEmiFahw"/>
</p:tagLst>
</file>

<file path=ppt/tags/tag57.xml><?xml version="1.0" encoding="utf-8"?>
<p:tagLst xmlns:p="http://schemas.openxmlformats.org/presentationml/2006/main">
  <p:tag name="THINKCELLSHAPEDONOTDELETE" val="pZGzG26QVV0KLW58mNrB65Q"/>
</p:tagLst>
</file>

<file path=ppt/tags/tag58.xml><?xml version="1.0" encoding="utf-8"?>
<p:tagLst xmlns:p="http://schemas.openxmlformats.org/presentationml/2006/main">
  <p:tag name="THINKCELLSHAPEDONOTDELETE" val="p6fQb.NDlakGjMpMzs7U4Qw"/>
</p:tagLst>
</file>

<file path=ppt/tags/tag59.xml><?xml version="1.0" encoding="utf-8"?>
<p:tagLst xmlns:p="http://schemas.openxmlformats.org/presentationml/2006/main">
  <p:tag name="THINKCELLSHAPEDONOTDELETE" val="prv6DvjuXYU2sYOI0VT1u_A"/>
</p:tagLst>
</file>

<file path=ppt/tags/tag6.xml><?xml version="1.0" encoding="utf-8"?>
<p:tagLst xmlns:p="http://schemas.openxmlformats.org/presentationml/2006/main">
  <p:tag name="THINKCELLSHAPEDONOTDELETE" val="phklFslXxvEKPTz3UWWT.8A"/>
</p:tagLst>
</file>

<file path=ppt/tags/tag60.xml><?xml version="1.0" encoding="utf-8"?>
<p:tagLst xmlns:p="http://schemas.openxmlformats.org/presentationml/2006/main">
  <p:tag name="THINKCELLSHAPEDONOTDELETE" val="pBQqQ.NNwN0SqOuF7rr.c_Q"/>
</p:tagLst>
</file>

<file path=ppt/tags/tag61.xml><?xml version="1.0" encoding="utf-8"?>
<p:tagLst xmlns:p="http://schemas.openxmlformats.org/presentationml/2006/main">
  <p:tag name="THINKCELLSHAPEDONOTDELETE" val="thinkcellActiveDocDoNotDelete"/>
</p:tagLst>
</file>

<file path=ppt/tags/tag62.xml><?xml version="1.0" encoding="utf-8"?>
<p:tagLst xmlns:p="http://schemas.openxmlformats.org/presentationml/2006/main">
  <p:tag name="THINKCELLSHAPEDONOTDELETE" val="piRYpfXusZkS57QtUwZvAWw"/>
</p:tagLst>
</file>

<file path=ppt/tags/tag63.xml><?xml version="1.0" encoding="utf-8"?>
<p:tagLst xmlns:p="http://schemas.openxmlformats.org/presentationml/2006/main">
  <p:tag name="THINKCELLSHAPEDONOTDELETE" val="p5gC3wW6b5kKOc8Ui7lREPA"/>
</p:tagLst>
</file>

<file path=ppt/tags/tag64.xml><?xml version="1.0" encoding="utf-8"?>
<p:tagLst xmlns:p="http://schemas.openxmlformats.org/presentationml/2006/main">
  <p:tag name="THINKCELLSHAPEDONOTDELETE" val="p1qsRJ_1xFkqbMXcG1rkwvw"/>
</p:tagLst>
</file>

<file path=ppt/tags/tag65.xml><?xml version="1.0" encoding="utf-8"?>
<p:tagLst xmlns:p="http://schemas.openxmlformats.org/presentationml/2006/main">
  <p:tag name="THINKCELLSHAPEDONOTDELETE" val="pe66Xnpo090C7_u1XoouQTg"/>
</p:tagLst>
</file>

<file path=ppt/tags/tag66.xml><?xml version="1.0" encoding="utf-8"?>
<p:tagLst xmlns:p="http://schemas.openxmlformats.org/presentationml/2006/main">
  <p:tag name="THINKCELLSHAPEDONOTDELETE" val="ppeFUJrSbnE.BVWaut1p4Ag"/>
</p:tagLst>
</file>

<file path=ppt/tags/tag67.xml><?xml version="1.0" encoding="utf-8"?>
<p:tagLst xmlns:p="http://schemas.openxmlformats.org/presentationml/2006/main">
  <p:tag name="THINKCELLSHAPEDONOTDELETE" val="pcLnMWJbRi0GF3TcpAYxM1Q"/>
</p:tagLst>
</file>

<file path=ppt/tags/tag68.xml><?xml version="1.0" encoding="utf-8"?>
<p:tagLst xmlns:p="http://schemas.openxmlformats.org/presentationml/2006/main">
  <p:tag name="THINKCELLSHAPEDONOTDELETE" val="pYNSZpHxdY0u5lmjXbrGWFg"/>
</p:tagLst>
</file>

<file path=ppt/tags/tag69.xml><?xml version="1.0" encoding="utf-8"?>
<p:tagLst xmlns:p="http://schemas.openxmlformats.org/presentationml/2006/main">
  <p:tag name="THINKCELLSHAPEDONOTDELETE" val="pm24ynMW0GE2Kj1Dn3Ropew"/>
</p:tagLst>
</file>

<file path=ppt/tags/tag7.xml><?xml version="1.0" encoding="utf-8"?>
<p:tagLst xmlns:p="http://schemas.openxmlformats.org/presentationml/2006/main">
  <p:tag name="THINKCELLSHAPEDONOTDELETE" val="p0zT_t0xfEU61scXcojFJUw"/>
</p:tagLst>
</file>

<file path=ppt/tags/tag70.xml><?xml version="1.0" encoding="utf-8"?>
<p:tagLst xmlns:p="http://schemas.openxmlformats.org/presentationml/2006/main">
  <p:tag name="THINKCELLSHAPEDONOTDELETE" val="pqTUzFOOUm0u8TAJjjVy9pw"/>
</p:tagLst>
</file>

<file path=ppt/tags/tag71.xml><?xml version="1.0" encoding="utf-8"?>
<p:tagLst xmlns:p="http://schemas.openxmlformats.org/presentationml/2006/main">
  <p:tag name="THINKCELLSHAPEDONOTDELETE" val="pWtceP6.yf0eN3qJyW4yoiQ"/>
</p:tagLst>
</file>

<file path=ppt/tags/tag72.xml><?xml version="1.0" encoding="utf-8"?>
<p:tagLst xmlns:p="http://schemas.openxmlformats.org/presentationml/2006/main">
  <p:tag name="THINKCELLSHAPEDONOTDELETE" val="p3GsIpofGM0K06tNvVnrGNA"/>
</p:tagLst>
</file>

<file path=ppt/tags/tag73.xml><?xml version="1.0" encoding="utf-8"?>
<p:tagLst xmlns:p="http://schemas.openxmlformats.org/presentationml/2006/main">
  <p:tag name="THINKCELLSHAPEDONOTDELETE" val="pxPZSZhbQgUOlgF57O7oDOA"/>
</p:tagLst>
</file>

<file path=ppt/tags/tag74.xml><?xml version="1.0" encoding="utf-8"?>
<p:tagLst xmlns:p="http://schemas.openxmlformats.org/presentationml/2006/main">
  <p:tag name="THINKCELLSHAPEDONOTDELETE" val="p1BgWGB7WiUucv9oGxo4Faw"/>
</p:tagLst>
</file>

<file path=ppt/tags/tag75.xml><?xml version="1.0" encoding="utf-8"?>
<p:tagLst xmlns:p="http://schemas.openxmlformats.org/presentationml/2006/main">
  <p:tag name="THINKCELLSHAPEDONOTDELETE" val="pViiUwsmJIUW82ghnBHkB7w"/>
</p:tagLst>
</file>

<file path=ppt/tags/tag76.xml><?xml version="1.0" encoding="utf-8"?>
<p:tagLst xmlns:p="http://schemas.openxmlformats.org/presentationml/2006/main">
  <p:tag name="THINKCELLSHAPEDONOTDELETE" val="pKf1GpSTQVUSoyRjBqsWL5g"/>
</p:tagLst>
</file>

<file path=ppt/tags/tag77.xml><?xml version="1.0" encoding="utf-8"?>
<p:tagLst xmlns:p="http://schemas.openxmlformats.org/presentationml/2006/main">
  <p:tag name="THINKCELLSHAPEDONOTDELETE" val="pddCu5Rt3OUC1Yph1w4TUoQ"/>
</p:tagLst>
</file>

<file path=ppt/tags/tag78.xml><?xml version="1.0" encoding="utf-8"?>
<p:tagLst xmlns:p="http://schemas.openxmlformats.org/presentationml/2006/main">
  <p:tag name="THINKCELLSHAPEDONOTDELETE" val="pzssXpWSoeUihrfHad5T_Zw"/>
</p:tagLst>
</file>

<file path=ppt/tags/tag79.xml><?xml version="1.0" encoding="utf-8"?>
<p:tagLst xmlns:p="http://schemas.openxmlformats.org/presentationml/2006/main">
  <p:tag name="THINKCELLSHAPEDONOTDELETE" val="pzp8VDAaP3E6eA238jAzb5w"/>
</p:tagLst>
</file>

<file path=ppt/tags/tag8.xml><?xml version="1.0" encoding="utf-8"?>
<p:tagLst xmlns:p="http://schemas.openxmlformats.org/presentationml/2006/main">
  <p:tag name="THINKCELLSHAPEDONOTDELETE" val="pWmVvgGB86Uq721pqQWdZiA"/>
</p:tagLst>
</file>

<file path=ppt/tags/tag80.xml><?xml version="1.0" encoding="utf-8"?>
<p:tagLst xmlns:p="http://schemas.openxmlformats.org/presentationml/2006/main">
  <p:tag name="THINKCELLSHAPEDONOTDELETE" val="pdHj0iBMUeEiFCDEgTcKK1g"/>
</p:tagLst>
</file>

<file path=ppt/tags/tag81.xml><?xml version="1.0" encoding="utf-8"?>
<p:tagLst xmlns:p="http://schemas.openxmlformats.org/presentationml/2006/main">
  <p:tag name="THINKCELLSHAPEDONOTDELETE" val="pMEwALFg5DUOxS0tILkAIzg"/>
</p:tagLst>
</file>

<file path=ppt/tags/tag82.xml><?xml version="1.0" encoding="utf-8"?>
<p:tagLst xmlns:p="http://schemas.openxmlformats.org/presentationml/2006/main">
  <p:tag name="THINKCELLSHAPEDONOTDELETE" val="p5aO3BxNvx0ObVWcqVUDIaA"/>
</p:tagLst>
</file>

<file path=ppt/tags/tag83.xml><?xml version="1.0" encoding="utf-8"?>
<p:tagLst xmlns:p="http://schemas.openxmlformats.org/presentationml/2006/main">
  <p:tag name="THINKCELLSHAPEDONOTDELETE" val="p1mqlsSU5t0iO4TEnU_I9Ag"/>
</p:tagLst>
</file>

<file path=ppt/tags/tag84.xml><?xml version="1.0" encoding="utf-8"?>
<p:tagLst xmlns:p="http://schemas.openxmlformats.org/presentationml/2006/main">
  <p:tag name="THINKCELLSHAPEDONOTDELETE" val="pAGDpcTXJfEazKwYLVjO6tg"/>
</p:tagLst>
</file>

<file path=ppt/tags/tag85.xml><?xml version="1.0" encoding="utf-8"?>
<p:tagLst xmlns:p="http://schemas.openxmlformats.org/presentationml/2006/main">
  <p:tag name="THINKCELLSHAPEDONOTDELETE" val="paV3g18rN5k2mLTZmjLM0Fg"/>
</p:tagLst>
</file>

<file path=ppt/tags/tag86.xml><?xml version="1.0" encoding="utf-8"?>
<p:tagLst xmlns:p="http://schemas.openxmlformats.org/presentationml/2006/main">
  <p:tag name="THINKCELLSHAPEDONOTDELETE" val="peAW5G3P7qUagaRpbL1RFfQ"/>
</p:tagLst>
</file>

<file path=ppt/tags/tag87.xml><?xml version="1.0" encoding="utf-8"?>
<p:tagLst xmlns:p="http://schemas.openxmlformats.org/presentationml/2006/main">
  <p:tag name="THINKCELLSHAPEDONOTDELETE" val="pTdR74_Iyx0K6FV_jl4QKKA"/>
</p:tagLst>
</file>

<file path=ppt/tags/tag88.xml><?xml version="1.0" encoding="utf-8"?>
<p:tagLst xmlns:p="http://schemas.openxmlformats.org/presentationml/2006/main">
  <p:tag name="THINKCELLSHAPEDONOTDELETE" val="pbbxGbP_S6EmsmiaYMwYRRQ"/>
</p:tagLst>
</file>

<file path=ppt/tags/tag89.xml><?xml version="1.0" encoding="utf-8"?>
<p:tagLst xmlns:p="http://schemas.openxmlformats.org/presentationml/2006/main">
  <p:tag name="THINKCELLSHAPEDONOTDELETE" val="p0kb.QSeCdkSqKI9ojEBRpg"/>
</p:tagLst>
</file>

<file path=ppt/tags/tag9.xml><?xml version="1.0" encoding="utf-8"?>
<p:tagLst xmlns:p="http://schemas.openxmlformats.org/presentationml/2006/main">
  <p:tag name="THINKCELLSHAPEDONOTDELETE" val="pGXKIDR_UGUG92N_VKnjhbQ"/>
</p:tagLst>
</file>

<file path=ppt/tags/tag90.xml><?xml version="1.0" encoding="utf-8"?>
<p:tagLst xmlns:p="http://schemas.openxmlformats.org/presentationml/2006/main">
  <p:tag name="THINKCELLSHAPEDONOTDELETE" val="pseK0dj0cF0.EFxxW_.OMXg"/>
</p:tagLst>
</file>

<file path=ppt/tags/tag91.xml><?xml version="1.0" encoding="utf-8"?>
<p:tagLst xmlns:p="http://schemas.openxmlformats.org/presentationml/2006/main">
  <p:tag name="THINKCELLSHAPEDONOTDELETE" val="p9BkoBRECl0qpoTMssvgLEA"/>
</p:tagLst>
</file>

<file path=ppt/tags/tag92.xml><?xml version="1.0" encoding="utf-8"?>
<p:tagLst xmlns:p="http://schemas.openxmlformats.org/presentationml/2006/main">
  <p:tag name="THINKCELLSHAPEDONOTDELETE" val="pyl7mGL1YVU.ckX69yQo0hw"/>
</p:tagLst>
</file>

<file path=ppt/tags/tag93.xml><?xml version="1.0" encoding="utf-8"?>
<p:tagLst xmlns:p="http://schemas.openxmlformats.org/presentationml/2006/main">
  <p:tag name="THINKCELLSHAPEDONOTDELETE" val="p87gfB9eOb0qlIx5EzSAFwQ"/>
</p:tagLst>
</file>

<file path=ppt/tags/tag94.xml><?xml version="1.0" encoding="utf-8"?>
<p:tagLst xmlns:p="http://schemas.openxmlformats.org/presentationml/2006/main">
  <p:tag name="THINKCELLSHAPEDONOTDELETE" val="ptB98mnO6j02RB4blmt2vcA"/>
</p:tagLst>
</file>

<file path=ppt/tags/tag95.xml><?xml version="1.0" encoding="utf-8"?>
<p:tagLst xmlns:p="http://schemas.openxmlformats.org/presentationml/2006/main">
  <p:tag name="THINKCELLSHAPEDONOTDELETE" val="pg.0wfijzFUqFl1gbp2hWaQ"/>
</p:tagLst>
</file>

<file path=ppt/tags/tag96.xml><?xml version="1.0" encoding="utf-8"?>
<p:tagLst xmlns:p="http://schemas.openxmlformats.org/presentationml/2006/main">
  <p:tag name="THINKCELLSHAPEDONOTDELETE" val="pavzOjHBnAEuePF.CVu7U0Q"/>
</p:tagLst>
</file>

<file path=ppt/tags/tag97.xml><?xml version="1.0" encoding="utf-8"?>
<p:tagLst xmlns:p="http://schemas.openxmlformats.org/presentationml/2006/main">
  <p:tag name="THINKCELLSHAPEDONOTDELETE" val="prFTra.H_D0a9u.zBcSHejA"/>
</p:tagLst>
</file>

<file path=ppt/tags/tag98.xml><?xml version="1.0" encoding="utf-8"?>
<p:tagLst xmlns:p="http://schemas.openxmlformats.org/presentationml/2006/main">
  <p:tag name="THINKCELLSHAPEDONOTDELETE" val="pUum6SB5WgE2_We5cdGdEKw"/>
</p:tagLst>
</file>

<file path=ppt/tags/tag99.xml><?xml version="1.0" encoding="utf-8"?>
<p:tagLst xmlns:p="http://schemas.openxmlformats.org/presentationml/2006/main">
  <p:tag name="THINKCELLSHAPEDONOTDELETE" val="pC49Grir5Ik.QponIhkVVsg"/>
</p:tagLst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bvtello">
      <a:majorFont>
        <a:latin typeface="Arial"/>
        <a:ea typeface="方正兰亭黑_GBK"/>
        <a:cs typeface=""/>
      </a:majorFont>
      <a:minorFont>
        <a:latin typeface="Arial"/>
        <a:ea typeface="方正兰亭黑_GBK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自定义设计方案">
  <a:themeElements>
    <a:clrScheme name="自定义 5">
      <a:dk1>
        <a:sysClr val="windowText" lastClr="000000"/>
      </a:dk1>
      <a:lt1>
        <a:sysClr val="window" lastClr="FFFFFF"/>
      </a:lt1>
      <a:dk2>
        <a:srgbClr val="DFE4E8"/>
      </a:dk2>
      <a:lt2>
        <a:srgbClr val="B6BFC5"/>
      </a:lt2>
      <a:accent1>
        <a:srgbClr val="00B0F0"/>
      </a:accent1>
      <a:accent2>
        <a:srgbClr val="001E50"/>
      </a:accent2>
      <a:accent3>
        <a:srgbClr val="A9E3FF"/>
      </a:accent3>
      <a:accent4>
        <a:srgbClr val="DFE4E8"/>
      </a:accent4>
      <a:accent5>
        <a:srgbClr val="0082D6"/>
      </a:accent5>
      <a:accent6>
        <a:srgbClr val="DFE4E8"/>
      </a:accent6>
      <a:hlink>
        <a:srgbClr val="001E50"/>
      </a:hlink>
      <a:folHlink>
        <a:srgbClr val="00B0F0"/>
      </a:folHlink>
    </a:clrScheme>
    <a:fontScheme name="tbvtello">
      <a:majorFont>
        <a:latin typeface="Arial"/>
        <a:ea typeface="方正兰亭黑_GBK"/>
        <a:cs typeface=""/>
      </a:majorFont>
      <a:minorFont>
        <a:latin typeface="Arial"/>
        <a:ea typeface="方正兰亭黑_GBK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476A"/>
          </a:solidFill>
        </a:ln>
      </a:spPr>
      <a:bodyPr wrap="square">
        <a:spAutoFit/>
      </a:bodyPr>
      <a:lstStyle>
        <a:defPPr defTabSz="1219200">
          <a:lnSpc>
            <a:spcPts val="1725"/>
          </a:lnSpc>
          <a:defRPr sz="900" b="1" dirty="0" smtClean="0">
            <a:solidFill>
              <a:srgbClr val="00476A"/>
            </a:solidFill>
            <a:latin typeface="等线" panose="02010600030101010101" pitchFamily="2" charset="-122"/>
            <a:ea typeface="等线" panose="02010600030101010101" pitchFamily="2" charset="-122"/>
          </a:defRPr>
        </a:defPPr>
      </a:lst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">
  <a:themeElements>
    <a:clrScheme name="1_Office 主题 3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FFFFFF"/>
      </a:accent3>
      <a:accent4>
        <a:srgbClr val="000000"/>
      </a:accent4>
      <a:accent5>
        <a:srgbClr val="B2C1DB"/>
      </a:accent5>
      <a:accent6>
        <a:srgbClr val="E70000"/>
      </a:accent6>
      <a:hlink>
        <a:srgbClr val="0000FF"/>
      </a:hlink>
      <a:folHlink>
        <a:srgbClr val="FF0000"/>
      </a:folHlink>
    </a:clrScheme>
    <a:fontScheme name="1_Office 主题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1_Office 主题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主题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主题">
  <a:themeElements>
    <a:clrScheme name="中国一汽">
      <a:dk1>
        <a:srgbClr val="FFFFFF"/>
      </a:dk1>
      <a:lt1>
        <a:srgbClr val="FFFFFF"/>
      </a:lt1>
      <a:dk2>
        <a:srgbClr val="7F7F7F"/>
      </a:dk2>
      <a:lt2>
        <a:srgbClr val="1F497D"/>
      </a:lt2>
      <a:accent1>
        <a:srgbClr val="8DB3E2"/>
      </a:accent1>
      <a:accent2>
        <a:srgbClr val="548DD4"/>
      </a:accent2>
      <a:accent3>
        <a:srgbClr val="17365D"/>
      </a:accent3>
      <a:accent4>
        <a:srgbClr val="1F497D"/>
      </a:accent4>
      <a:accent5>
        <a:srgbClr val="FF0000"/>
      </a:accent5>
      <a:accent6>
        <a:srgbClr val="002060"/>
      </a:accent6>
      <a:hlink>
        <a:srgbClr val="1F497D"/>
      </a:hlink>
      <a:folHlink>
        <a:srgbClr val="7F7F7F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  <a:txDef>
      <a:spPr>
        <a:noFill/>
      </a:spPr>
      <a:bodyPr wrap="square" rtlCol="0" anchor="ctr" anchorCtr="0">
        <a:noAutofit/>
      </a:bodyPr>
      <a:lstStyle>
        <a:defPPr algn="l">
          <a:defRPr b="1" dirty="0" smtClean="0">
            <a:latin typeface="微软雅黑" panose="020B0503020204020204" charset="-122"/>
            <a:ea typeface="微软雅黑" panose="020B0503020204020204" charset="-122"/>
          </a:defRPr>
        </a:defPPr>
      </a:lstStyle>
    </a:txDef>
  </a:objectDefaults>
  <a:extraClrSchemeLst>
    <a:extraClrScheme>
      <a:clrScheme name="3_Office 主题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主题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主题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Office 主题">
  <a:themeElements>
    <a:clrScheme name="中国一汽">
      <a:dk1>
        <a:srgbClr val="FFFFFF"/>
      </a:dk1>
      <a:lt1>
        <a:srgbClr val="FFFFFF"/>
      </a:lt1>
      <a:dk2>
        <a:srgbClr val="7F7F7F"/>
      </a:dk2>
      <a:lt2>
        <a:srgbClr val="1F497D"/>
      </a:lt2>
      <a:accent1>
        <a:srgbClr val="8DB3E2"/>
      </a:accent1>
      <a:accent2>
        <a:srgbClr val="548DD4"/>
      </a:accent2>
      <a:accent3>
        <a:srgbClr val="17365D"/>
      </a:accent3>
      <a:accent4>
        <a:srgbClr val="1F497D"/>
      </a:accent4>
      <a:accent5>
        <a:srgbClr val="FF0000"/>
      </a:accent5>
      <a:accent6>
        <a:srgbClr val="002060"/>
      </a:accent6>
      <a:hlink>
        <a:srgbClr val="1F497D"/>
      </a:hlink>
      <a:folHlink>
        <a:srgbClr val="7F7F7F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solidFill>
          <a:schemeClr val="accent1"/>
        </a:solidFill>
        <a:ln w="15875" cap="flat" cmpd="sng" algn="ctr">
          <a:solidFill>
            <a:srgbClr val="003366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/>
      <a:lstStyle/>
    </a:lnDef>
    <a:txDef>
      <a:spPr>
        <a:noFill/>
      </a:spPr>
      <a:bodyPr wrap="square" rtlCol="0" anchor="ctr" anchorCtr="0">
        <a:noAutofit/>
      </a:bodyPr>
      <a:lstStyle>
        <a:defPPr algn="l">
          <a:defRPr b="1" dirty="0" smtClean="0">
            <a:latin typeface="微软雅黑" panose="020B0503020204020204" charset="-122"/>
            <a:ea typeface="微软雅黑" panose="020B0503020204020204" charset="-122"/>
          </a:defRPr>
        </a:defPPr>
      </a:lstStyle>
    </a:txDef>
  </a:objectDefaults>
  <a:extraClrSchemeLst>
    <a:extraClrScheme>
      <a:clrScheme name="3_Office 主题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主题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主题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E70000"/>
        </a:accent6>
        <a:hlink>
          <a:srgbClr val="0000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1814</Words>
  <Application>WPS 演示</Application>
  <PresentationFormat>全屏显示(16:9)</PresentationFormat>
  <Paragraphs>233</Paragraphs>
  <Slides>4</Slides>
  <Notes>14</Notes>
  <HiddenSlides>0</HiddenSlides>
  <MMClips>0</MMClips>
  <ScaleCrop>false</ScaleCrop>
  <HeadingPairs>
    <vt:vector size="8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5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4</vt:i4>
      </vt:variant>
    </vt:vector>
  </HeadingPairs>
  <TitlesOfParts>
    <vt:vector size="32" baseType="lpstr">
      <vt:lpstr>Arial</vt:lpstr>
      <vt:lpstr>宋体</vt:lpstr>
      <vt:lpstr>Wingdings</vt:lpstr>
      <vt:lpstr>等线</vt:lpstr>
      <vt:lpstr>方正兰亭黑_GBK</vt:lpstr>
      <vt:lpstr>黑体</vt:lpstr>
      <vt:lpstr>Calibri</vt:lpstr>
      <vt:lpstr>方正黑体_GBK</vt:lpstr>
      <vt:lpstr>方正兰亭粗黑_GBK</vt:lpstr>
      <vt:lpstr>微软雅黑</vt:lpstr>
      <vt:lpstr>等线</vt:lpstr>
      <vt:lpstr>Arial Unicode MS</vt:lpstr>
      <vt:lpstr>Wingdings</vt:lpstr>
      <vt:lpstr>方正兰亭黑_GBK</vt:lpstr>
      <vt:lpstr>Arial</vt:lpstr>
      <vt:lpstr>方正兰亭黑_GBK</vt:lpstr>
      <vt:lpstr>造字工房悦黑体验版纤细体</vt:lpstr>
      <vt:lpstr>Calibri</vt:lpstr>
      <vt:lpstr>Office 主题</vt:lpstr>
      <vt:lpstr>21_自定义设计方案</vt:lpstr>
      <vt:lpstr>1_Office 主题</vt:lpstr>
      <vt:lpstr>3_Office 主题</vt:lpstr>
      <vt:lpstr>2_Office 主题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Wei.Yulei</dc:creator>
  <cp:lastModifiedBy>慕缇</cp:lastModifiedBy>
  <cp:revision>234</cp:revision>
  <dcterms:created xsi:type="dcterms:W3CDTF">2022-03-17T22:06:00Z</dcterms:created>
  <dcterms:modified xsi:type="dcterms:W3CDTF">2022-04-14T13:06:08Z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2052-11.1.0.11365</vt:lpwstr>
  </property>
  <property fmtid="{D5CDD505-2E9C-101B-9397-08002B2CF9AE}" pid="3" name="ICV">
    <vt:lpwstr>A40708C11A8F417E9835A3FB2A11EEEC</vt:lpwstr>
  </property>
</Properties>
</file>