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9" r:id="rId2"/>
    <p:sldId id="261" r:id="rId3"/>
    <p:sldId id="260" r:id="rId4"/>
  </p:sldIdLst>
  <p:sldSz cx="9144000" cy="6858000" type="screen4x3"/>
  <p:notesSz cx="9866313" cy="67357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87C5A-EE6F-4613-BC8A-2ABC7DD650B2}" type="datetimeFigureOut">
              <a:rPr lang="zh-CN" altLang="en-US" smtClean="0"/>
              <a:t>2022/1/19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62F35-FFFC-4044-A951-7E2A14237B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079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6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2022/1/19 Wednesday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0482" y="44627"/>
            <a:ext cx="2484600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6786534" y="65253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3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65821-C573-4CBE-8822-0C3AFB1D5A73}" type="datetimeFigureOut">
              <a:rPr lang="zh-CN" altLang="en-US" smtClean="0"/>
              <a:pPr/>
              <a:t>2022/1/19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/>
              <a:t>1</a:t>
            </a:r>
            <a:r>
              <a:rPr lang="zh-CN" altLang="en-US" dirty="0" smtClean="0"/>
              <a:t>、坐垫发泡外观更改  </a:t>
            </a:r>
            <a:r>
              <a:rPr lang="en-US" altLang="zh-CN" dirty="0" smtClean="0"/>
              <a:t>SHT0011322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725" y="5454516"/>
            <a:ext cx="583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坐垫正面，图示红色区域做出修改。</a:t>
            </a:r>
            <a:endParaRPr lang="zh-CN" altLang="en-US" dirty="0">
              <a:latin typeface="+mn-ea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4143372" y="2996952"/>
            <a:ext cx="860676" cy="34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71934" y="2500306"/>
            <a:ext cx="92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变更为</a:t>
            </a:r>
            <a:endParaRPr lang="zh-CN" altLang="en-US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8925" y="4941168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变更前</a:t>
            </a:r>
            <a:endParaRPr lang="zh-CN" altLang="en-US" dirty="0">
              <a:latin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78739" y="4902987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变更后</a:t>
            </a:r>
            <a:endParaRPr lang="zh-CN" altLang="en-US" dirty="0">
              <a:latin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97" y="1299647"/>
            <a:ext cx="3565087" cy="3319219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017" y="1299648"/>
            <a:ext cx="3507181" cy="323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47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/>
              <a:t>1</a:t>
            </a:r>
            <a:r>
              <a:rPr lang="zh-CN" altLang="en-US" dirty="0" smtClean="0"/>
              <a:t>、坐垫发泡外观更改  </a:t>
            </a:r>
            <a:r>
              <a:rPr lang="en-US" altLang="zh-CN" dirty="0" smtClean="0"/>
              <a:t>SHT0011322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725" y="5454516"/>
            <a:ext cx="583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坐垫背面图示红色区域做出修改。</a:t>
            </a:r>
            <a:endParaRPr lang="zh-CN" altLang="en-US" dirty="0">
              <a:latin typeface="+mn-ea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4143372" y="2996952"/>
            <a:ext cx="860676" cy="34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71934" y="2500306"/>
            <a:ext cx="92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变更为</a:t>
            </a:r>
            <a:endParaRPr lang="zh-CN" altLang="en-US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8925" y="4941168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变更前</a:t>
            </a:r>
            <a:endParaRPr lang="zh-CN" altLang="en-US" dirty="0">
              <a:latin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78739" y="4902987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变更后</a:t>
            </a:r>
            <a:endParaRPr lang="zh-CN" altLang="en-US" dirty="0">
              <a:latin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051318"/>
            <a:ext cx="3219061" cy="363664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505" y="1231574"/>
            <a:ext cx="3413381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58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/>
              <a:t>1</a:t>
            </a:r>
            <a:r>
              <a:rPr lang="zh-CN" altLang="en-US" dirty="0" smtClean="0"/>
              <a:t>、坐垫发泡外观更改  </a:t>
            </a:r>
            <a:r>
              <a:rPr lang="en-US" altLang="zh-CN" dirty="0" smtClean="0"/>
              <a:t>SHT0011026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725" y="5454515"/>
            <a:ext cx="583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图示红色区域做出修改。</a:t>
            </a:r>
            <a:endParaRPr lang="zh-CN" altLang="en-US" dirty="0">
              <a:latin typeface="+mn-ea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4143372" y="2996952"/>
            <a:ext cx="860676" cy="34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71934" y="2500306"/>
            <a:ext cx="92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变更为</a:t>
            </a:r>
            <a:endParaRPr lang="zh-CN" altLang="en-US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8925" y="4941168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变更前</a:t>
            </a:r>
            <a:endParaRPr lang="zh-CN" altLang="en-US" dirty="0">
              <a:latin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78739" y="4902987"/>
            <a:ext cx="1095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+mn-ea"/>
              </a:rPr>
              <a:t>变更后</a:t>
            </a:r>
            <a:endParaRPr lang="zh-CN" altLang="en-US" dirty="0"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1566142"/>
            <a:ext cx="3507181" cy="296546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779" y="1241889"/>
            <a:ext cx="3446418" cy="343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0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62</Words>
  <Application>Microsoft Office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hp</dc:creator>
  <cp:lastModifiedBy>Administrator</cp:lastModifiedBy>
  <cp:revision>36</cp:revision>
  <cp:lastPrinted>2021-12-30T02:40:20Z</cp:lastPrinted>
  <dcterms:created xsi:type="dcterms:W3CDTF">2021-12-29T01:09:06Z</dcterms:created>
  <dcterms:modified xsi:type="dcterms:W3CDTF">2022-01-19T03:26:52Z</dcterms:modified>
</cp:coreProperties>
</file>