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58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1B7C6AF-9780-AB8C-2149-97E34D2F07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6DB0704-DE16-E311-6D62-56AB695C8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781F3BB-19F6-2B23-1449-6FB50D6FF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5C1A-1A4B-402F-895B-3399C75B2DF2}" type="datetimeFigureOut">
              <a:rPr lang="zh-CN" altLang="en-US" smtClean="0"/>
              <a:t>2022/5/14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3C9B3A0-4FE6-1CEB-65CD-FFAEE2688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72EF113-62AD-CDDB-8A7D-C2D091698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221D-4CAF-4B0F-8447-9D5F794662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5087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D42568-E464-C8C6-8913-072718AA3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32C8253-E9C6-D349-0F78-30A4BB669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3C1D54F-62C6-82F6-009B-ABE76AA66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5C1A-1A4B-402F-895B-3399C75B2DF2}" type="datetimeFigureOut">
              <a:rPr lang="zh-CN" altLang="en-US" smtClean="0"/>
              <a:t>2022/5/14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6BEBC9F-D955-E53D-546F-43B156A79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77D78D4-902A-9713-C616-63B9BFF72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221D-4CAF-4B0F-8447-9D5F794662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316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0B08BE8-F1A2-F066-BC69-0B54B28DDB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FE5625D-4C20-10CD-A37A-79FC73D744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82A9030-C200-DD9F-ACA1-498B99730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5C1A-1A4B-402F-895B-3399C75B2DF2}" type="datetimeFigureOut">
              <a:rPr lang="zh-CN" altLang="en-US" smtClean="0"/>
              <a:t>2022/5/14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4B2D8B8-EADF-EE61-0C21-D43285B2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3807F46-2F7F-BC86-8821-5FF78F84E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221D-4CAF-4B0F-8447-9D5F794662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2243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20D98DC-8399-452B-33F4-EA245D3FA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C1EAD1-2F10-6AC1-3058-27B1AB610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FA4E64E-14EE-A31C-A123-46F5FA076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5C1A-1A4B-402F-895B-3399C75B2DF2}" type="datetimeFigureOut">
              <a:rPr lang="zh-CN" altLang="en-US" smtClean="0"/>
              <a:t>2022/5/14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0C8959-2F83-78B6-82BD-7123D4DC9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9E51C50-1747-967C-0076-CE129957B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221D-4CAF-4B0F-8447-9D5F794662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8895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514C98C-99AC-5F3D-743E-F14E20F9F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40B6187-F572-AC9A-D52B-E956E80CDC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B2A44BC-81C7-21ED-4790-2B39F0E1B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5C1A-1A4B-402F-895B-3399C75B2DF2}" type="datetimeFigureOut">
              <a:rPr lang="zh-CN" altLang="en-US" smtClean="0"/>
              <a:t>2022/5/14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11CEC4F-F999-F39D-E0FF-F1E5A5B19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A314C56-9799-ADF3-A2D6-A2A8633E7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221D-4CAF-4B0F-8447-9D5F794662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6706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D538DEE-929A-1574-7EC8-7E8ADBFE0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C4284C6-47D4-5F87-E442-7090E665B1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A42CD9D-10B0-476E-3999-F4FE15AF97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0B43A13-5F9F-E483-093B-51C7186B4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5C1A-1A4B-402F-895B-3399C75B2DF2}" type="datetimeFigureOut">
              <a:rPr lang="zh-CN" altLang="en-US" smtClean="0"/>
              <a:t>2022/5/14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472CFFE-EA7F-34F3-3A12-2B859CD36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123A36C-0839-671D-2ADB-318DCD4B8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221D-4CAF-4B0F-8447-9D5F794662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3489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67A2FDA-5DF7-DA86-4A13-2E18441BB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3189BA3-2BFF-D788-7447-7B4463828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6BF9AFD-73AE-7D67-4B9C-5AA58A31F2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873D51B-D9AA-9562-3644-99571D4C0B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6D7942D-FC49-B2D9-87E4-7DE40E907E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C7D163C8-9B18-7DD5-B71A-CD27AE91C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5C1A-1A4B-402F-895B-3399C75B2DF2}" type="datetimeFigureOut">
              <a:rPr lang="zh-CN" altLang="en-US" smtClean="0"/>
              <a:t>2022/5/14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9C8700C-89D0-CF89-E82A-925D0132C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1CA0CAA-8DF6-7EF0-3709-E873C49ED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221D-4CAF-4B0F-8447-9D5F794662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22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282A124-730E-821F-DD20-066308BAA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AD9B8D9-4C16-D3AF-FC6E-5850436BA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5C1A-1A4B-402F-895B-3399C75B2DF2}" type="datetimeFigureOut">
              <a:rPr lang="zh-CN" altLang="en-US" smtClean="0"/>
              <a:t>2022/5/14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E5AAA3D6-8708-CEFC-B61C-4FFC73C45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006AAB0-3040-4F93-77F3-7F3604074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221D-4CAF-4B0F-8447-9D5F794662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4987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472D097-8BC9-3484-879B-E7A978872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5C1A-1A4B-402F-895B-3399C75B2DF2}" type="datetimeFigureOut">
              <a:rPr lang="zh-CN" altLang="en-US" smtClean="0"/>
              <a:t>2022/5/14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B126A752-04DC-25F4-D62C-C440F371C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AF16BFA-CAD7-FDFD-4C26-C0157F4CA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221D-4CAF-4B0F-8447-9D5F794662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2505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B9D0C3B-3BDD-238A-4193-650681167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D17CC7F-1087-5DB7-5271-FD07F0047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6F3E3BE-B607-D3BE-FDA5-FC20A66DBD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816624B-53DD-D72E-6720-0E4124C7C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5C1A-1A4B-402F-895B-3399C75B2DF2}" type="datetimeFigureOut">
              <a:rPr lang="zh-CN" altLang="en-US" smtClean="0"/>
              <a:t>2022/5/14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CED477A-E1EB-E309-0D97-8AAC85782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37A1AD9-A5FC-96D5-3D03-19CCC8E68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221D-4CAF-4B0F-8447-9D5F794662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17353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BDBC39-C376-FA08-2117-31331FC29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AED11E1E-0B0C-B32C-002F-BF6C43A4C0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06F9FB3-C94D-3327-BB75-57905DDE63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3232EFD-AEA6-5134-DA35-E8771B62C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5C1A-1A4B-402F-895B-3399C75B2DF2}" type="datetimeFigureOut">
              <a:rPr lang="zh-CN" altLang="en-US" smtClean="0"/>
              <a:t>2022/5/14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D1599E2-296F-EF85-FAB4-51D4925CC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95FEA6D-3416-F123-9522-F9B49B844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221D-4CAF-4B0F-8447-9D5F794662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2750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7B4E0C4-B3F6-1579-8C4F-D551435D8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BEB836D-F0CF-640F-6870-90B313624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25B3982-9B29-B8D5-7CC7-EE4BCDD081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15C1A-1A4B-402F-895B-3399C75B2DF2}" type="datetimeFigureOut">
              <a:rPr lang="zh-CN" altLang="en-US" smtClean="0"/>
              <a:t>2022/5/14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651B00D-364F-3AF2-91E7-FC3F2E205B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989FBD8-F4AE-E816-AB46-FD39A7584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4221D-4CAF-4B0F-8447-9D5F794662E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5082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D9CF044B-5C65-5497-D347-0E62BF38AC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8481" y="590550"/>
            <a:ext cx="6686550" cy="5676900"/>
          </a:xfrm>
          <a:prstGeom prst="rect">
            <a:avLst/>
          </a:prstGeom>
        </p:spPr>
      </p:pic>
      <p:sp>
        <p:nvSpPr>
          <p:cNvPr id="10" name="对话气泡: 圆角矩形 9">
            <a:extLst>
              <a:ext uri="{FF2B5EF4-FFF2-40B4-BE49-F238E27FC236}">
                <a16:creationId xmlns:a16="http://schemas.microsoft.com/office/drawing/2014/main" id="{0BB902B4-9B8B-082F-7FCA-C2232CF538DB}"/>
              </a:ext>
            </a:extLst>
          </p:cNvPr>
          <p:cNvSpPr/>
          <p:nvPr/>
        </p:nvSpPr>
        <p:spPr>
          <a:xfrm>
            <a:off x="9170504" y="1404730"/>
            <a:ext cx="2305879" cy="649357"/>
          </a:xfrm>
          <a:prstGeom prst="wedgeRoundRectCallout">
            <a:avLst>
              <a:gd name="adj1" fmla="val -183237"/>
              <a:gd name="adj2" fmla="val 11556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1.0</a:t>
            </a:r>
            <a:r>
              <a:rPr lang="zh-CN" altLang="en-US" dirty="0"/>
              <a:t>平台</a:t>
            </a:r>
            <a:r>
              <a:rPr lang="en-US" altLang="zh-CN" dirty="0"/>
              <a:t>D03</a:t>
            </a:r>
            <a:r>
              <a:rPr lang="zh-CN" altLang="en-US" dirty="0"/>
              <a:t>升降器总成：</a:t>
            </a:r>
            <a:r>
              <a:rPr lang="en-US" altLang="zh-CN" dirty="0"/>
              <a:t>SHT0012046</a:t>
            </a:r>
            <a:endParaRPr lang="zh-CN" altLang="en-US" dirty="0"/>
          </a:p>
        </p:txBody>
      </p:sp>
      <p:sp>
        <p:nvSpPr>
          <p:cNvPr id="11" name="对话气泡: 圆角矩形 10">
            <a:extLst>
              <a:ext uri="{FF2B5EF4-FFF2-40B4-BE49-F238E27FC236}">
                <a16:creationId xmlns:a16="http://schemas.microsoft.com/office/drawing/2014/main" id="{5EBD4632-6C4C-8965-5BAF-6D54EB9E8560}"/>
              </a:ext>
            </a:extLst>
          </p:cNvPr>
          <p:cNvSpPr/>
          <p:nvPr/>
        </p:nvSpPr>
        <p:spPr>
          <a:xfrm>
            <a:off x="9422296" y="3034748"/>
            <a:ext cx="2305879" cy="781878"/>
          </a:xfrm>
          <a:prstGeom prst="wedgeRoundRectCallout">
            <a:avLst>
              <a:gd name="adj1" fmla="val -230016"/>
              <a:gd name="adj2" fmla="val 7097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TX1.0</a:t>
            </a:r>
            <a:r>
              <a:rPr lang="zh-CN" altLang="en-US" dirty="0"/>
              <a:t>气囊减震器总成</a:t>
            </a:r>
            <a:r>
              <a:rPr lang="en-US" altLang="zh-CN" dirty="0"/>
              <a:t>SHT0012363</a:t>
            </a:r>
            <a:endParaRPr lang="zh-CN" altLang="en-US" dirty="0"/>
          </a:p>
        </p:txBody>
      </p:sp>
      <p:sp>
        <p:nvSpPr>
          <p:cNvPr id="12" name="对话气泡: 圆角矩形 11">
            <a:extLst>
              <a:ext uri="{FF2B5EF4-FFF2-40B4-BE49-F238E27FC236}">
                <a16:creationId xmlns:a16="http://schemas.microsoft.com/office/drawing/2014/main" id="{D559A994-465A-7CF3-3461-043A76CA82E6}"/>
              </a:ext>
            </a:extLst>
          </p:cNvPr>
          <p:cNvSpPr/>
          <p:nvPr/>
        </p:nvSpPr>
        <p:spPr>
          <a:xfrm>
            <a:off x="9170503" y="4028662"/>
            <a:ext cx="2305879" cy="781878"/>
          </a:xfrm>
          <a:prstGeom prst="wedgeRoundRectCallout">
            <a:avLst>
              <a:gd name="adj1" fmla="val -230016"/>
              <a:gd name="adj2" fmla="val 7097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滑轨总成：</a:t>
            </a:r>
            <a:r>
              <a:rPr lang="en-US" altLang="zh-CN" dirty="0"/>
              <a:t>SHT0012875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84789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>
            <a:extLst>
              <a:ext uri="{FF2B5EF4-FFF2-40B4-BE49-F238E27FC236}">
                <a16:creationId xmlns:a16="http://schemas.microsoft.com/office/drawing/2014/main" id="{DB84FA75-4231-A8DF-0AE2-79CF1F13ED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032" y="990600"/>
            <a:ext cx="8162925" cy="4876800"/>
          </a:xfrm>
          <a:prstGeom prst="rect">
            <a:avLst/>
          </a:prstGeom>
        </p:spPr>
      </p:pic>
      <p:sp>
        <p:nvSpPr>
          <p:cNvPr id="10" name="对话气泡: 圆角矩形 9">
            <a:extLst>
              <a:ext uri="{FF2B5EF4-FFF2-40B4-BE49-F238E27FC236}">
                <a16:creationId xmlns:a16="http://schemas.microsoft.com/office/drawing/2014/main" id="{0BB902B4-9B8B-082F-7FCA-C2232CF538DB}"/>
              </a:ext>
            </a:extLst>
          </p:cNvPr>
          <p:cNvSpPr/>
          <p:nvPr/>
        </p:nvSpPr>
        <p:spPr>
          <a:xfrm>
            <a:off x="8825948" y="1683026"/>
            <a:ext cx="2902020" cy="649357"/>
          </a:xfrm>
          <a:prstGeom prst="wedgeRoundRectCallout">
            <a:avLst>
              <a:gd name="adj1" fmla="val -183237"/>
              <a:gd name="adj2" fmla="val 11556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在重汽</a:t>
            </a:r>
            <a:r>
              <a:rPr lang="en-US" altLang="zh-CN" dirty="0"/>
              <a:t>TX2.0</a:t>
            </a:r>
            <a:r>
              <a:rPr lang="zh-CN" altLang="en-US" dirty="0"/>
              <a:t>基础上，更换为重汽</a:t>
            </a:r>
            <a:r>
              <a:rPr lang="en-US" altLang="zh-CN" dirty="0"/>
              <a:t>TX1.0</a:t>
            </a:r>
            <a:r>
              <a:rPr lang="zh-CN" altLang="en-US" dirty="0"/>
              <a:t>红色零部件</a:t>
            </a:r>
          </a:p>
        </p:txBody>
      </p:sp>
    </p:spTree>
    <p:extLst>
      <p:ext uri="{BB962C8B-B14F-4D97-AF65-F5344CB8AC3E}">
        <p14:creationId xmlns:p14="http://schemas.microsoft.com/office/powerpoint/2010/main" val="2978891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31</Words>
  <Application>Microsoft Office PowerPoint</Application>
  <PresentationFormat>宽屏</PresentationFormat>
  <Paragraphs>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</cp:revision>
  <dcterms:created xsi:type="dcterms:W3CDTF">2022-05-14T09:38:11Z</dcterms:created>
  <dcterms:modified xsi:type="dcterms:W3CDTF">2022-05-14T09:43:30Z</dcterms:modified>
</cp:coreProperties>
</file>