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3" r:id="rId2"/>
  </p:sldIdLst>
  <p:sldSz cx="12190413" cy="6858000"/>
  <p:notesSz cx="9866313" cy="67357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张长江" initials="张长江" lastIdx="1" clrIdx="0">
    <p:extLst>
      <p:ext uri="{19B8F6BF-5375-455C-9EA6-DF929625EA0E}">
        <p15:presenceInfo xmlns:p15="http://schemas.microsoft.com/office/powerpoint/2012/main" userId="S-1-5-21-671477076-1383036055-2834804910-27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F82C"/>
    <a:srgbClr val="FF1919"/>
    <a:srgbClr val="0000FF"/>
    <a:srgbClr val="998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28" autoAdjust="0"/>
    <p:restoredTop sz="86417" autoAdjust="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pPr/>
              <a:t>2022/5/16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0078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pPr>
                <a:defRPr/>
              </a:pPr>
              <a:t>2022/5/16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2712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5" y="547094"/>
            <a:ext cx="12190413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5" y="6595764"/>
            <a:ext cx="12190413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pPr>
                <a:defRPr/>
              </a:pPr>
              <a:t>2022/5/16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59508" y="44627"/>
            <a:ext cx="3312369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>
            <a:spLocks/>
          </p:cNvSpPr>
          <p:nvPr userDrawn="1"/>
        </p:nvSpPr>
        <p:spPr>
          <a:xfrm>
            <a:off x="9047534" y="6525347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mtClean="0">
                <a:latin typeface="微软雅黑" pitchFamily="34" charset="-122"/>
                <a:ea typeface="微软雅黑" pitchFamily="34" charset="-122"/>
              </a:rPr>
              <a:pPr>
                <a:defRPr/>
              </a:pPr>
              <a:t>‹#›</a:t>
            </a:fld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pPr>
                <a:defRPr/>
              </a:pPr>
              <a:t>2022/5/16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521" y="1600203"/>
            <a:ext cx="109713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pPr>
                <a:defRPr/>
              </a:pPr>
              <a:t>2022/5/16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63" y="6356353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3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EA53770D-91C1-E653-0B93-23A7A83C7D2E}"/>
              </a:ext>
            </a:extLst>
          </p:cNvPr>
          <p:cNvCxnSpPr>
            <a:cxnSpLocks/>
          </p:cNvCxnSpPr>
          <p:nvPr/>
        </p:nvCxnSpPr>
        <p:spPr>
          <a:xfrm>
            <a:off x="5735166" y="868785"/>
            <a:ext cx="0" cy="572856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370202B5-ACA5-29A2-29D8-84EA67192E74}"/>
              </a:ext>
            </a:extLst>
          </p:cNvPr>
          <p:cNvSpPr txBox="1"/>
          <p:nvPr/>
        </p:nvSpPr>
        <p:spPr>
          <a:xfrm>
            <a:off x="1702718" y="544601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H4 2.2</a:t>
            </a:r>
            <a:endParaRPr lang="zh-CN" altLang="en-US" dirty="0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6FDF3205-BA50-8634-1607-D401CCDD72EA}"/>
              </a:ext>
            </a:extLst>
          </p:cNvPr>
          <p:cNvSpPr txBox="1"/>
          <p:nvPr/>
        </p:nvSpPr>
        <p:spPr>
          <a:xfrm>
            <a:off x="8128983" y="5393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H6</a:t>
            </a:r>
            <a:endParaRPr lang="zh-CN" altLang="en-US" dirty="0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F2840DF-5770-DDEF-866D-12EC6D7F8DD7}"/>
              </a:ext>
            </a:extLst>
          </p:cNvPr>
          <p:cNvSpPr txBox="1"/>
          <p:nvPr/>
        </p:nvSpPr>
        <p:spPr>
          <a:xfrm>
            <a:off x="0" y="1021378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坐垫加热垫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9BE51A27-FD76-5FCB-4670-F9E76AC61ED1}"/>
              </a:ext>
            </a:extLst>
          </p:cNvPr>
          <p:cNvSpPr txBox="1"/>
          <p:nvPr/>
        </p:nvSpPr>
        <p:spPr>
          <a:xfrm>
            <a:off x="19307" y="3717033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靠背加热垫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AF911F4D-61F1-D738-B4E3-D2F09D1DFA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7125"/>
          <a:stretch/>
        </p:blipFill>
        <p:spPr>
          <a:xfrm>
            <a:off x="9749884" y="908724"/>
            <a:ext cx="1259416" cy="2618928"/>
          </a:xfrm>
          <a:prstGeom prst="rect">
            <a:avLst/>
          </a:prstGeom>
          <a:ln w="12700">
            <a:solidFill>
              <a:srgbClr val="FF0000"/>
            </a:solidFill>
          </a:ln>
        </p:spPr>
      </p:pic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E8D1ED2D-BCE8-5354-98F0-6DA91977C09B}"/>
              </a:ext>
            </a:extLst>
          </p:cNvPr>
          <p:cNvCxnSpPr>
            <a:cxnSpLocks/>
          </p:cNvCxnSpPr>
          <p:nvPr/>
        </p:nvCxnSpPr>
        <p:spPr>
          <a:xfrm flipH="1">
            <a:off x="0" y="3573016"/>
            <a:ext cx="1214387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8EE29BEF-AA36-AF5A-3B1A-AEC36338DBD6}"/>
              </a:ext>
            </a:extLst>
          </p:cNvPr>
          <p:cNvCxnSpPr>
            <a:cxnSpLocks/>
          </p:cNvCxnSpPr>
          <p:nvPr/>
        </p:nvCxnSpPr>
        <p:spPr>
          <a:xfrm flipH="1">
            <a:off x="19307" y="868785"/>
            <a:ext cx="1214387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7" name="文本框 46">
            <a:extLst>
              <a:ext uri="{FF2B5EF4-FFF2-40B4-BE49-F238E27FC236}">
                <a16:creationId xmlns:a16="http://schemas.microsoft.com/office/drawing/2014/main" id="{CA20E6B4-6F67-8571-775F-C0D7F996FD35}"/>
              </a:ext>
            </a:extLst>
          </p:cNvPr>
          <p:cNvSpPr txBox="1"/>
          <p:nvPr/>
        </p:nvSpPr>
        <p:spPr>
          <a:xfrm>
            <a:off x="6055824" y="1340768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长</a:t>
            </a:r>
            <a:r>
              <a:rPr lang="en-US" altLang="zh-CN" b="1" dirty="0">
                <a:solidFill>
                  <a:srgbClr val="FF0000"/>
                </a:solidFill>
              </a:rPr>
              <a:t>x</a:t>
            </a:r>
            <a:r>
              <a:rPr lang="zh-CN" altLang="en-US" b="1" dirty="0">
                <a:solidFill>
                  <a:srgbClr val="FF0000"/>
                </a:solidFill>
              </a:rPr>
              <a:t>宽</a:t>
            </a:r>
            <a:r>
              <a:rPr lang="en-US" altLang="zh-CN" b="1" dirty="0">
                <a:solidFill>
                  <a:srgbClr val="FF0000"/>
                </a:solidFill>
              </a:rPr>
              <a:t>:  </a:t>
            </a:r>
            <a:r>
              <a:rPr lang="en-US" altLang="zh-CN" dirty="0">
                <a:solidFill>
                  <a:srgbClr val="FF0000"/>
                </a:solidFill>
              </a:rPr>
              <a:t>506x376mm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6C636700-BB56-8CEE-9245-FAD299B9A7E2}"/>
              </a:ext>
            </a:extLst>
          </p:cNvPr>
          <p:cNvSpPr txBox="1"/>
          <p:nvPr/>
        </p:nvSpPr>
        <p:spPr>
          <a:xfrm>
            <a:off x="6055824" y="1699450"/>
            <a:ext cx="2664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线束长度</a:t>
            </a:r>
            <a:r>
              <a:rPr lang="en-US" altLang="zh-CN" b="1" dirty="0">
                <a:solidFill>
                  <a:srgbClr val="FF0000"/>
                </a:solidFill>
              </a:rPr>
              <a:t>:  </a:t>
            </a:r>
            <a:r>
              <a:rPr lang="en-US" altLang="zh-CN" dirty="0">
                <a:solidFill>
                  <a:srgbClr val="FF0000"/>
                </a:solidFill>
              </a:rPr>
              <a:t>300mm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4BB0F4EF-5428-1380-4A89-CD79239DAEDA}"/>
              </a:ext>
            </a:extLst>
          </p:cNvPr>
          <p:cNvSpPr txBox="1"/>
          <p:nvPr/>
        </p:nvSpPr>
        <p:spPr>
          <a:xfrm>
            <a:off x="6075342" y="2058132"/>
            <a:ext cx="1708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护套厂家</a:t>
            </a:r>
            <a:r>
              <a:rPr lang="zh-CN" altLang="en-US" dirty="0">
                <a:solidFill>
                  <a:srgbClr val="FF0000"/>
                </a:solidFill>
              </a:rPr>
              <a:t>：泰科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AC5513F9-DE3C-274F-3AD3-841AF0EC98EF}"/>
              </a:ext>
            </a:extLst>
          </p:cNvPr>
          <p:cNvSpPr txBox="1"/>
          <p:nvPr/>
        </p:nvSpPr>
        <p:spPr>
          <a:xfrm>
            <a:off x="6095211" y="2505287"/>
            <a:ext cx="26642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/>
              <a:t>加热垫材料：</a:t>
            </a:r>
            <a:r>
              <a:rPr lang="zh-CN" altLang="en-US" dirty="0"/>
              <a:t>网格布</a:t>
            </a:r>
            <a:r>
              <a:rPr lang="en-US" altLang="zh-CN" dirty="0"/>
              <a:t>+</a:t>
            </a:r>
            <a:r>
              <a:rPr lang="zh-CN" altLang="en-US" dirty="0"/>
              <a:t>通风棉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B0606B1F-03C0-3FBE-D1A0-8C775666D027}"/>
              </a:ext>
            </a:extLst>
          </p:cNvPr>
          <p:cNvSpPr txBox="1"/>
          <p:nvPr/>
        </p:nvSpPr>
        <p:spPr>
          <a:xfrm>
            <a:off x="742698" y="1340466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长</a:t>
            </a:r>
            <a:r>
              <a:rPr lang="en-US" altLang="zh-CN" b="1" dirty="0">
                <a:solidFill>
                  <a:srgbClr val="FF0000"/>
                </a:solidFill>
              </a:rPr>
              <a:t>x</a:t>
            </a:r>
            <a:r>
              <a:rPr lang="zh-CN" altLang="en-US" b="1" dirty="0">
                <a:solidFill>
                  <a:srgbClr val="FF0000"/>
                </a:solidFill>
              </a:rPr>
              <a:t>宽</a:t>
            </a:r>
            <a:r>
              <a:rPr lang="en-US" altLang="zh-CN" b="1" dirty="0">
                <a:solidFill>
                  <a:srgbClr val="FF0000"/>
                </a:solidFill>
              </a:rPr>
              <a:t>:  </a:t>
            </a:r>
            <a:r>
              <a:rPr lang="en-US" altLang="zh-CN" dirty="0">
                <a:solidFill>
                  <a:srgbClr val="FF0000"/>
                </a:solidFill>
              </a:rPr>
              <a:t>495x355mm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635EA94A-E727-E1E3-C36B-802DDB805E5D}"/>
              </a:ext>
            </a:extLst>
          </p:cNvPr>
          <p:cNvSpPr txBox="1"/>
          <p:nvPr/>
        </p:nvSpPr>
        <p:spPr>
          <a:xfrm>
            <a:off x="742698" y="1699148"/>
            <a:ext cx="2664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线束长度</a:t>
            </a:r>
            <a:r>
              <a:rPr lang="en-US" altLang="zh-CN" b="1" dirty="0">
                <a:solidFill>
                  <a:srgbClr val="FF0000"/>
                </a:solidFill>
              </a:rPr>
              <a:t>:  </a:t>
            </a:r>
            <a:r>
              <a:rPr lang="en-US" altLang="zh-CN" dirty="0">
                <a:solidFill>
                  <a:srgbClr val="FF0000"/>
                </a:solidFill>
              </a:rPr>
              <a:t>440mm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D9FE1399-0625-DA87-8461-3188BD46FD54}"/>
              </a:ext>
            </a:extLst>
          </p:cNvPr>
          <p:cNvSpPr txBox="1"/>
          <p:nvPr/>
        </p:nvSpPr>
        <p:spPr>
          <a:xfrm>
            <a:off x="762216" y="2057830"/>
            <a:ext cx="1708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护套厂家</a:t>
            </a:r>
            <a:r>
              <a:rPr lang="zh-CN" altLang="en-US" dirty="0">
                <a:solidFill>
                  <a:srgbClr val="FF0000"/>
                </a:solidFill>
              </a:rPr>
              <a:t>：胡连</a:t>
            </a: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D4D6E702-0457-2A2D-57A7-0079DD711649}"/>
              </a:ext>
            </a:extLst>
          </p:cNvPr>
          <p:cNvSpPr txBox="1"/>
          <p:nvPr/>
        </p:nvSpPr>
        <p:spPr>
          <a:xfrm>
            <a:off x="678754" y="2493816"/>
            <a:ext cx="3058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/>
              <a:t>加热垫材料：</a:t>
            </a:r>
            <a:r>
              <a:rPr lang="zh-CN" altLang="en-US" dirty="0"/>
              <a:t>网格布</a:t>
            </a:r>
            <a:r>
              <a:rPr lang="en-US" altLang="zh-CN" dirty="0"/>
              <a:t>+</a:t>
            </a:r>
            <a:r>
              <a:rPr lang="zh-CN" altLang="en-US" dirty="0"/>
              <a:t>通风棉</a:t>
            </a:r>
            <a:r>
              <a:rPr lang="en-US" altLang="zh-CN" dirty="0"/>
              <a:t>+</a:t>
            </a:r>
            <a:r>
              <a:rPr lang="zh-CN" altLang="en-US" dirty="0">
                <a:solidFill>
                  <a:srgbClr val="FF0000"/>
                </a:solidFill>
              </a:rPr>
              <a:t>双面胶带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66981CD0-CED8-6837-B18A-871F0928A1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2710" y="935306"/>
            <a:ext cx="1553104" cy="2522045"/>
          </a:xfrm>
          <a:prstGeom prst="rect">
            <a:avLst/>
          </a:prstGeom>
          <a:ln w="12700">
            <a:solidFill>
              <a:srgbClr val="FF0000"/>
            </a:solidFill>
          </a:ln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DB248AB5-5D5B-23CB-6848-6C7112192A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6703" y="3692512"/>
            <a:ext cx="1256413" cy="2677092"/>
          </a:xfrm>
          <a:prstGeom prst="rect">
            <a:avLst/>
          </a:prstGeom>
          <a:ln w="15875">
            <a:solidFill>
              <a:srgbClr val="FF0000"/>
            </a:solidFill>
          </a:ln>
        </p:spPr>
      </p:pic>
      <p:sp>
        <p:nvSpPr>
          <p:cNvPr id="67" name="文本框 66">
            <a:extLst>
              <a:ext uri="{FF2B5EF4-FFF2-40B4-BE49-F238E27FC236}">
                <a16:creationId xmlns:a16="http://schemas.microsoft.com/office/drawing/2014/main" id="{A99ECA63-A97D-9501-C984-1420E88BE41B}"/>
              </a:ext>
            </a:extLst>
          </p:cNvPr>
          <p:cNvSpPr txBox="1"/>
          <p:nvPr/>
        </p:nvSpPr>
        <p:spPr>
          <a:xfrm>
            <a:off x="652463" y="4175221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长</a:t>
            </a:r>
            <a:r>
              <a:rPr lang="en-US" altLang="zh-CN" b="1" dirty="0">
                <a:solidFill>
                  <a:srgbClr val="FF0000"/>
                </a:solidFill>
              </a:rPr>
              <a:t>x</a:t>
            </a:r>
            <a:r>
              <a:rPr lang="zh-CN" altLang="en-US" b="1" dirty="0">
                <a:solidFill>
                  <a:srgbClr val="FF0000"/>
                </a:solidFill>
              </a:rPr>
              <a:t>宽</a:t>
            </a:r>
            <a:r>
              <a:rPr lang="en-US" altLang="zh-CN" b="1" dirty="0">
                <a:solidFill>
                  <a:srgbClr val="FF0000"/>
                </a:solidFill>
              </a:rPr>
              <a:t>:  </a:t>
            </a:r>
            <a:r>
              <a:rPr lang="en-US" altLang="zh-CN" dirty="0">
                <a:solidFill>
                  <a:srgbClr val="FF0000"/>
                </a:solidFill>
              </a:rPr>
              <a:t>518x304mm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8" name="文本框 67">
            <a:extLst>
              <a:ext uri="{FF2B5EF4-FFF2-40B4-BE49-F238E27FC236}">
                <a16:creationId xmlns:a16="http://schemas.microsoft.com/office/drawing/2014/main" id="{2FCF27FA-F30D-9DBD-4C38-1F5340FB65EB}"/>
              </a:ext>
            </a:extLst>
          </p:cNvPr>
          <p:cNvSpPr txBox="1"/>
          <p:nvPr/>
        </p:nvSpPr>
        <p:spPr>
          <a:xfrm>
            <a:off x="652463" y="4533903"/>
            <a:ext cx="2664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线束长度</a:t>
            </a:r>
            <a:r>
              <a:rPr lang="en-US" altLang="zh-CN" b="1" dirty="0">
                <a:solidFill>
                  <a:srgbClr val="FF0000"/>
                </a:solidFill>
              </a:rPr>
              <a:t>:  </a:t>
            </a:r>
            <a:r>
              <a:rPr lang="en-US" altLang="zh-CN" dirty="0">
                <a:solidFill>
                  <a:srgbClr val="FF0000"/>
                </a:solidFill>
              </a:rPr>
              <a:t>280mm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A7FDCDD4-0925-63EA-4BE1-68E60AD55A1F}"/>
              </a:ext>
            </a:extLst>
          </p:cNvPr>
          <p:cNvSpPr txBox="1"/>
          <p:nvPr/>
        </p:nvSpPr>
        <p:spPr>
          <a:xfrm>
            <a:off x="671981" y="4892585"/>
            <a:ext cx="1708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护套厂家</a:t>
            </a:r>
            <a:r>
              <a:rPr lang="zh-CN" altLang="en-US" dirty="0">
                <a:solidFill>
                  <a:srgbClr val="FF0000"/>
                </a:solidFill>
              </a:rPr>
              <a:t>：胡连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6A8F5635-CA0D-C34F-7DCC-31AF220111D3}"/>
              </a:ext>
            </a:extLst>
          </p:cNvPr>
          <p:cNvSpPr txBox="1"/>
          <p:nvPr/>
        </p:nvSpPr>
        <p:spPr>
          <a:xfrm>
            <a:off x="588519" y="5328571"/>
            <a:ext cx="3058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/>
              <a:t>加热垫材料：</a:t>
            </a:r>
            <a:r>
              <a:rPr lang="zh-CN" altLang="en-US" dirty="0"/>
              <a:t>网格布</a:t>
            </a:r>
            <a:r>
              <a:rPr lang="en-US" altLang="zh-CN" dirty="0"/>
              <a:t>+</a:t>
            </a:r>
            <a:r>
              <a:rPr lang="zh-CN" altLang="en-US" dirty="0"/>
              <a:t>通风棉</a:t>
            </a:r>
            <a:r>
              <a:rPr lang="en-US" altLang="zh-CN" dirty="0"/>
              <a:t>+</a:t>
            </a:r>
            <a:r>
              <a:rPr lang="zh-CN" altLang="en-US" dirty="0">
                <a:solidFill>
                  <a:srgbClr val="FF0000"/>
                </a:solidFill>
              </a:rPr>
              <a:t>双面胶带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7DF66CB6-F652-4191-823D-099BBC9EF168}"/>
              </a:ext>
            </a:extLst>
          </p:cNvPr>
          <p:cNvSpPr txBox="1"/>
          <p:nvPr/>
        </p:nvSpPr>
        <p:spPr>
          <a:xfrm>
            <a:off x="6112760" y="4143563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长</a:t>
            </a:r>
            <a:r>
              <a:rPr lang="en-US" altLang="zh-CN" b="1" dirty="0">
                <a:solidFill>
                  <a:srgbClr val="FF0000"/>
                </a:solidFill>
              </a:rPr>
              <a:t>x</a:t>
            </a:r>
            <a:r>
              <a:rPr lang="zh-CN" altLang="en-US" b="1" dirty="0">
                <a:solidFill>
                  <a:srgbClr val="FF0000"/>
                </a:solidFill>
              </a:rPr>
              <a:t>宽</a:t>
            </a:r>
            <a:r>
              <a:rPr lang="en-US" altLang="zh-CN" b="1" dirty="0">
                <a:solidFill>
                  <a:srgbClr val="FF0000"/>
                </a:solidFill>
              </a:rPr>
              <a:t>:  </a:t>
            </a:r>
            <a:r>
              <a:rPr lang="en-US" altLang="zh-CN" dirty="0">
                <a:solidFill>
                  <a:srgbClr val="FF0000"/>
                </a:solidFill>
              </a:rPr>
              <a:t>638x321mm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75857616-8AE7-E5CE-1E6E-0A47D4F12584}"/>
              </a:ext>
            </a:extLst>
          </p:cNvPr>
          <p:cNvSpPr txBox="1"/>
          <p:nvPr/>
        </p:nvSpPr>
        <p:spPr>
          <a:xfrm>
            <a:off x="6112760" y="4502245"/>
            <a:ext cx="2664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线束长度</a:t>
            </a:r>
            <a:r>
              <a:rPr lang="en-US" altLang="zh-CN" b="1" dirty="0">
                <a:solidFill>
                  <a:srgbClr val="FF0000"/>
                </a:solidFill>
              </a:rPr>
              <a:t>:  </a:t>
            </a:r>
            <a:r>
              <a:rPr lang="en-US" altLang="zh-CN" dirty="0">
                <a:solidFill>
                  <a:srgbClr val="FF0000"/>
                </a:solidFill>
              </a:rPr>
              <a:t>300mm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EBF726C9-A31D-D5C7-0CCF-F9DB11DEC28C}"/>
              </a:ext>
            </a:extLst>
          </p:cNvPr>
          <p:cNvSpPr txBox="1"/>
          <p:nvPr/>
        </p:nvSpPr>
        <p:spPr>
          <a:xfrm>
            <a:off x="6132278" y="4860927"/>
            <a:ext cx="1708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护套厂家</a:t>
            </a:r>
            <a:r>
              <a:rPr lang="zh-CN" altLang="en-US" dirty="0">
                <a:solidFill>
                  <a:srgbClr val="FF0000"/>
                </a:solidFill>
              </a:rPr>
              <a:t>：泰科</a:t>
            </a:r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AFCFBD13-93C4-9515-E86F-F06C5E1B8FEE}"/>
              </a:ext>
            </a:extLst>
          </p:cNvPr>
          <p:cNvSpPr txBox="1"/>
          <p:nvPr/>
        </p:nvSpPr>
        <p:spPr>
          <a:xfrm>
            <a:off x="6048816" y="5296913"/>
            <a:ext cx="3058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b="1" dirty="0"/>
              <a:t>加热垫材料：</a:t>
            </a:r>
            <a:r>
              <a:rPr lang="zh-CN" altLang="en-US" dirty="0"/>
              <a:t>网格布</a:t>
            </a:r>
            <a:r>
              <a:rPr lang="en-US" altLang="zh-CN" dirty="0"/>
              <a:t>+</a:t>
            </a:r>
            <a:r>
              <a:rPr lang="zh-CN" altLang="en-US" dirty="0"/>
              <a:t>通风棉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CE0FE2A8-BD9E-1AB0-8600-A06004C608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39622" y="3672339"/>
            <a:ext cx="990520" cy="2654174"/>
          </a:xfrm>
          <a:prstGeom prst="rect">
            <a:avLst/>
          </a:prstGeom>
          <a:ln w="158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846425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68306</TotalTime>
  <Words>101</Words>
  <Application>Microsoft Office PowerPoint</Application>
  <PresentationFormat>自定义</PresentationFormat>
  <Paragraphs>20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微软雅黑</vt:lpstr>
      <vt:lpstr>Arial</vt:lpstr>
      <vt:lpstr>Calibri</vt:lpstr>
      <vt:lpstr>Office 主题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zzf</cp:lastModifiedBy>
  <cp:revision>3875</cp:revision>
  <dcterms:created xsi:type="dcterms:W3CDTF">2013-01-09T01:05:04Z</dcterms:created>
  <dcterms:modified xsi:type="dcterms:W3CDTF">2022-05-16T03:35:31Z</dcterms:modified>
</cp:coreProperties>
</file>