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6" r:id="rId2"/>
  </p:sldIdLst>
  <p:sldSz cx="12190413" cy="6858000"/>
  <p:notesSz cx="9866313" cy="67357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22">
          <p15:clr>
            <a:srgbClr val="A4A3A4"/>
          </p15:clr>
        </p15:guide>
        <p15:guide id="2" pos="31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F82C"/>
    <a:srgbClr val="0000FF"/>
    <a:srgbClr val="998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28" autoAdjust="0"/>
    <p:restoredTop sz="86417" autoAdjust="0"/>
  </p:normalViewPr>
  <p:slideViewPr>
    <p:cSldViewPr>
      <p:cViewPr varScale="1">
        <p:scale>
          <a:sx n="69" d="100"/>
          <a:sy n="69" d="100"/>
        </p:scale>
        <p:origin x="-763" y="-72"/>
      </p:cViewPr>
      <p:guideLst>
        <p:guide orient="horz" pos="2160"/>
        <p:guide pos="288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pPr/>
              <a:t>2022/4/22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0078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pPr>
                <a:defRPr/>
              </a:pPr>
              <a:t>2022/4/22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2712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7346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5" y="547094"/>
            <a:ext cx="12190413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5" y="6595764"/>
            <a:ext cx="12190413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pPr>
                <a:defRPr/>
              </a:pPr>
              <a:t>2022/4/22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59508" y="44627"/>
            <a:ext cx="3312369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>
            <a:spLocks/>
          </p:cNvSpPr>
          <p:nvPr userDrawn="1"/>
        </p:nvSpPr>
        <p:spPr>
          <a:xfrm>
            <a:off x="9047534" y="6525347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mtClean="0">
                <a:latin typeface="微软雅黑" pitchFamily="34" charset="-122"/>
                <a:ea typeface="微软雅黑" pitchFamily="34" charset="-122"/>
              </a:rPr>
              <a:pPr>
                <a:defRPr/>
              </a:pPr>
              <a:t>‹#›</a:t>
            </a:fld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pPr>
                <a:defRPr/>
              </a:pPr>
              <a:t>2022/4/22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521" y="1600203"/>
            <a:ext cx="1097137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pPr>
                <a:defRPr/>
              </a:pPr>
              <a:t>2022/4/22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63" y="6356353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3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3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40" y="116635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spc="225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卡板加强方案</a:t>
            </a:r>
            <a:r>
              <a:rPr lang="en-US" altLang="zh-CN" sz="2400" b="1" spc="225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-20220422</a:t>
            </a:r>
            <a:endParaRPr lang="zh-CN" altLang="en-US" sz="2400" b="1" spc="225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Rectangle 284">
            <a:extLst>
              <a:ext uri="{FF2B5EF4-FFF2-40B4-BE49-F238E27FC236}">
                <a16:creationId xmlns:a16="http://schemas.microsoft.com/office/drawing/2014/main" xmlns="" id="{7455940F-6F81-4E56-83E6-A44EDF715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184" y="694437"/>
            <a:ext cx="114160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u"/>
            </a:pP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为解决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X3000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等项目碰撞试验仰角脱齿问题，提高产品质量，根据技术方案，需要</a:t>
            </a:r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变更卡板，图号</a:t>
            </a:r>
            <a:r>
              <a:rPr lang="en-US" altLang="zh-CN" b="1" dirty="0">
                <a:latin typeface="微软雅黑" pitchFamily="34" charset="-122"/>
                <a:ea typeface="微软雅黑" pitchFamily="34" charset="-122"/>
              </a:rPr>
              <a:t>SQX3000-6805321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。需要前期采购部门</a:t>
            </a:r>
            <a:r>
              <a:rPr lang="en-US" altLang="zh-CN" b="1" dirty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b="1" dirty="0">
                <a:latin typeface="微软雅黑" pitchFamily="34" charset="-122"/>
                <a:ea typeface="微软雅黑" pitchFamily="34" charset="-122"/>
              </a:rPr>
              <a:t>30</a:t>
            </a:r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日前完成供应商定点工作，</a:t>
            </a:r>
            <a:r>
              <a:rPr lang="en-US" altLang="zh-CN" b="1" dirty="0"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b="1" dirty="0">
                <a:latin typeface="微软雅黑" pitchFamily="34" charset="-122"/>
                <a:ea typeface="微软雅黑" pitchFamily="34" charset="-122"/>
              </a:rPr>
              <a:t>15</a:t>
            </a:r>
            <a:r>
              <a:rPr lang="zh-CN" altLang="en-US" b="1" dirty="0">
                <a:latin typeface="微软雅黑" pitchFamily="34" charset="-122"/>
                <a:ea typeface="微软雅黑" pitchFamily="34" charset="-122"/>
              </a:rPr>
              <a:t>日前完成模具。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472440" y="634505"/>
            <a:ext cx="8168640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85" y="1485264"/>
            <a:ext cx="5433092" cy="43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246" y="1485264"/>
            <a:ext cx="5184000" cy="43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70919" y="6011996"/>
            <a:ext cx="1870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仰角齿板变更前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12234" y="6011996"/>
            <a:ext cx="1870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仰角齿板变更后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右箭头 3"/>
          <p:cNvSpPr/>
          <p:nvPr/>
        </p:nvSpPr>
        <p:spPr>
          <a:xfrm>
            <a:off x="6023198" y="3501368"/>
            <a:ext cx="388753" cy="2877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98287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60762</TotalTime>
  <Words>63</Words>
  <Application>Microsoft Office PowerPoint</Application>
  <PresentationFormat>自定义</PresentationFormat>
  <Paragraphs>5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何旭东</cp:lastModifiedBy>
  <cp:revision>3688</cp:revision>
  <cp:lastPrinted>2022-04-18T00:50:26Z</cp:lastPrinted>
  <dcterms:created xsi:type="dcterms:W3CDTF">2013-01-09T01:05:04Z</dcterms:created>
  <dcterms:modified xsi:type="dcterms:W3CDTF">2022-04-22T01:25:46Z</dcterms:modified>
</cp:coreProperties>
</file>