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95398-C5B4-4460-548E-03C6A83AF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FE9B1E-7C67-948D-2F5E-BE751077A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BB0953-8895-0472-946B-9E38BC2E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B429E1-8F63-BDF4-E630-D90806A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F634D-5A52-3102-8607-3075BF0F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6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18763-DB64-DAF0-45BF-BFCC8484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07D94E-4A29-2F8B-A16C-CDD4CCE38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54C169-FD56-C38A-4F09-8DEDD70D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470D1-BCE8-4CAE-2F53-35B3FD39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D36459-BC0A-79FE-573E-A0748D45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23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1FADEF6-C835-99F1-8338-DE45C4B12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E1610D-A43B-50F7-3D34-D3DB9E463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80E864-D1D6-F5B4-234E-01C4BC22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8E3DE3-C413-442F-8C09-21425F83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9C2B1-4671-EA1B-5790-41688CB5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09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C1ABA-DCCE-0400-1153-91EA8BA0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BEF93-8A26-C7AB-06C4-77A59F8A4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F2769-3D32-18F5-561F-4A0157A7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BCDBA-3799-7B77-9F3F-B674D1DC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098192-BFCB-1337-1AF2-65C6004D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48020-2A17-1CDC-4113-8FD678F7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6322A7-B5F7-3EA7-D19D-EBB805F2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749D7B-C04B-43B6-C2F1-BA9EA3EF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6418E-1A9A-E9F5-9111-5D080FC2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3C3520-94A2-0C0B-30D6-415B15A1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2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D92AC-F4F1-7DBB-FF9F-53DA9A27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0399FF-7E15-FFC1-9F1F-4C674A7F7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D953B9-5EF1-7B59-7DAF-45B475442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A0635-DF46-2382-BC7D-C96532E7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E500CA-90CD-D599-4F9A-5DF7A5E6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F60713-E703-B87F-0A04-8738D6C6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2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F45C8-6483-D1BA-B4B6-03B86859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C2549-D08C-4697-BDF5-1160B0B1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F8B6A6-18BF-5661-9229-520AF724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0EBDAB-20BB-B148-E145-F7349D545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3FEE96-6D56-C5D0-9620-7FBE33A2F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226B95-18CC-000B-CBE8-1969F6B6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B9C6A1-D628-1B88-4F90-FD18CB33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AD2DDD-12AA-6EB7-6078-1560E51E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8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172A7-432C-2F77-B580-3FFFCD1E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D032A4-3315-AD46-567D-6E138CB0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385E04-11D2-B27C-D2A7-273171D0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25BD5A-FA17-7704-19A0-B766AC68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CDA8A8-ABB6-A867-4EAD-5E5A8D04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30E45C-9B45-2C77-8FF8-202FAF0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26B150-6EF7-F022-1EF3-F8B8BA9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BA242-A068-2431-7A42-58A6C0E7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5BF287-1DDD-9715-DFB9-E95A4A3E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99E788-476D-41D3-B9C6-668A1075C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9A8A6-8996-A19E-E01D-D9A9F5B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92E7A-38BD-13D9-82F0-1104B362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CF866C-AF3D-36CF-2620-956FB2EF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1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398A6-E222-557C-7144-D35E4AE9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D8380D-1206-AA7F-DD4C-72F217DC7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7465EC-3B45-6F7E-DB5E-CB49ACFCC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0064C3-B6E1-7E05-6DC9-B8496213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0C6D3D-CF36-7585-788C-C2C9C27E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43472E-B150-2466-CC9B-976D4B0A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78402D-5484-DB5B-C5D8-87528B7A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CCF86-13A4-77A4-EE1D-61E1DAA7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40CDD0-7C4D-BA5C-1EE5-6D0F28547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E06E-B8C4-4A6B-BBE5-63529A66B1CD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92EE63-BDF0-0134-C826-07C2AB71A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2978D-3991-D173-0DA5-124EB484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F364-1FCD-4FB9-9DFB-338BC339A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B4563427-E682-8AC7-228D-5CA6952B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22375"/>
              </p:ext>
            </p:extLst>
          </p:nvPr>
        </p:nvGraphicFramePr>
        <p:xfrm>
          <a:off x="411638" y="2213186"/>
          <a:ext cx="4963001" cy="3350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785">
                  <a:extLst>
                    <a:ext uri="{9D8B030D-6E8A-4147-A177-3AD203B41FA5}">
                      <a16:colId xmlns:a16="http://schemas.microsoft.com/office/drawing/2014/main" val="3961106488"/>
                    </a:ext>
                  </a:extLst>
                </a:gridCol>
                <a:gridCol w="1139730">
                  <a:extLst>
                    <a:ext uri="{9D8B030D-6E8A-4147-A177-3AD203B41FA5}">
                      <a16:colId xmlns:a16="http://schemas.microsoft.com/office/drawing/2014/main" val="2833833571"/>
                    </a:ext>
                  </a:extLst>
                </a:gridCol>
                <a:gridCol w="1231069">
                  <a:extLst>
                    <a:ext uri="{9D8B030D-6E8A-4147-A177-3AD203B41FA5}">
                      <a16:colId xmlns:a16="http://schemas.microsoft.com/office/drawing/2014/main" val="4067601944"/>
                    </a:ext>
                  </a:extLst>
                </a:gridCol>
                <a:gridCol w="1307417">
                  <a:extLst>
                    <a:ext uri="{9D8B030D-6E8A-4147-A177-3AD203B41FA5}">
                      <a16:colId xmlns:a16="http://schemas.microsoft.com/office/drawing/2014/main" val="2041431141"/>
                    </a:ext>
                  </a:extLst>
                </a:gridCol>
              </a:tblGrid>
              <a:tr h="225214">
                <a:tc gridSpan="4">
                  <a:txBody>
                    <a:bodyPr/>
                    <a:lstStyle/>
                    <a:p>
                      <a:r>
                        <a:rPr lang="en-US" altLang="zh-CN" sz="1200" dirty="0"/>
                        <a:t>                                </a:t>
                      </a:r>
                      <a:r>
                        <a:rPr lang="zh-CN" altLang="en-US" sz="1800" dirty="0"/>
                        <a:t>造型样板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封样标识牌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87469"/>
                  </a:ext>
                </a:extLst>
              </a:tr>
              <a:tr h="489374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项目名称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H6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项目编码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ZY1707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98309"/>
                  </a:ext>
                </a:extLst>
              </a:tr>
              <a:tr h="489374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样板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封样名称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高配主驾靠背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样板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封样编码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    SHT0011321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611345"/>
                  </a:ext>
                </a:extLst>
              </a:tr>
              <a:tr h="48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发放日期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2022.5.4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发放部门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造型部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06270"/>
                  </a:ext>
                </a:extLst>
              </a:tr>
              <a:tr h="424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审核状态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zh-CN" altLang="en-US" sz="1200" dirty="0"/>
                        <a:t>□ 合格  □ 不合格  □ 不评价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187687"/>
                  </a:ext>
                </a:extLst>
              </a:tr>
              <a:tr h="489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产品发放阶段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zh-CN" altLang="en-US" sz="1200" dirty="0"/>
                        <a:t>□</a:t>
                      </a:r>
                      <a:r>
                        <a:rPr lang="en-US" altLang="zh-CN" sz="1200" dirty="0"/>
                        <a:t> CP </a:t>
                      </a:r>
                      <a:r>
                        <a:rPr lang="zh-CN" altLang="en-US" sz="1200" dirty="0"/>
                        <a:t>□ </a:t>
                      </a:r>
                      <a:r>
                        <a:rPr lang="en-US" altLang="zh-CN" sz="1200" dirty="0"/>
                        <a:t>ED </a:t>
                      </a:r>
                      <a:r>
                        <a:rPr lang="zh-CN" altLang="en-US" sz="1200" dirty="0"/>
                        <a:t>■ </a:t>
                      </a:r>
                      <a:r>
                        <a:rPr lang="en-US" altLang="zh-CN" sz="1200" dirty="0"/>
                        <a:t>ET </a:t>
                      </a:r>
                      <a:r>
                        <a:rPr lang="zh-CN" altLang="en-US" sz="1200" dirty="0"/>
                        <a:t>□ </a:t>
                      </a:r>
                      <a:r>
                        <a:rPr lang="en-US" altLang="zh-CN" sz="1200" dirty="0"/>
                        <a:t>PT </a:t>
                      </a:r>
                      <a:r>
                        <a:rPr lang="zh-CN" altLang="en-US" sz="1200" dirty="0"/>
                        <a:t>□ </a:t>
                      </a:r>
                      <a:r>
                        <a:rPr lang="en-US" altLang="zh-CN" sz="1200" dirty="0"/>
                        <a:t>SOP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549434"/>
                  </a:ext>
                </a:extLst>
              </a:tr>
              <a:tr h="601496"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061257"/>
                  </a:ext>
                </a:extLst>
              </a:tr>
            </a:tbl>
          </a:graphicData>
        </a:graphic>
      </p:graphicFrame>
      <p:sp>
        <p:nvSpPr>
          <p:cNvPr id="3" name="副标题 2">
            <a:extLst>
              <a:ext uri="{FF2B5EF4-FFF2-40B4-BE49-F238E27FC236}">
                <a16:creationId xmlns:a16="http://schemas.microsoft.com/office/drawing/2014/main" id="{90AD9204-AF35-CBFE-599D-B5A4D316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30" y="572264"/>
            <a:ext cx="4288229" cy="42125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/>
              <a:t>造型样板封样标识牌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AE89E9-377F-2258-7BA4-DB7C4606A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" t="2311" r="-1" b="-12353"/>
          <a:stretch/>
        </p:blipFill>
        <p:spPr>
          <a:xfrm>
            <a:off x="681341" y="5009692"/>
            <a:ext cx="2926080" cy="48976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26D4DB9-F9E6-A71F-F350-5DAB95EC5E96}"/>
              </a:ext>
            </a:extLst>
          </p:cNvPr>
          <p:cNvGrpSpPr/>
          <p:nvPr/>
        </p:nvGrpSpPr>
        <p:grpSpPr>
          <a:xfrm>
            <a:off x="4147140" y="4133450"/>
            <a:ext cx="1177319" cy="1366008"/>
            <a:chOff x="6454080" y="774859"/>
            <a:chExt cx="4681279" cy="48124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F6D6F31-D246-E98A-2A3F-B27D37498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3" t="36057" r="12123" b="28000"/>
            <a:stretch/>
          </p:blipFill>
          <p:spPr>
            <a:xfrm>
              <a:off x="6454080" y="774859"/>
              <a:ext cx="4681279" cy="481246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4EC6BF7-FE34-EC27-D897-EBB30080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238" y="2638224"/>
              <a:ext cx="1149281" cy="1060015"/>
            </a:xfrm>
            <a:prstGeom prst="rect">
              <a:avLst/>
            </a:prstGeom>
          </p:spPr>
        </p:pic>
      </p:grpSp>
      <p:sp>
        <p:nvSpPr>
          <p:cNvPr id="20" name="副标题 2">
            <a:extLst>
              <a:ext uri="{FF2B5EF4-FFF2-40B4-BE49-F238E27FC236}">
                <a16:creationId xmlns:a16="http://schemas.microsoft.com/office/drawing/2014/main" id="{9B103C53-D4FE-C41D-0809-5863EE44DA88}"/>
              </a:ext>
            </a:extLst>
          </p:cNvPr>
          <p:cNvSpPr txBox="1">
            <a:spLocks/>
          </p:cNvSpPr>
          <p:nvPr/>
        </p:nvSpPr>
        <p:spPr>
          <a:xfrm>
            <a:off x="7457443" y="575568"/>
            <a:ext cx="4288229" cy="42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/>
              <a:t>扫码后界面信息</a:t>
            </a:r>
          </a:p>
        </p:txBody>
      </p: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A3717921-4057-AF56-42B6-BA36C9AF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81110"/>
              </p:ext>
            </p:extLst>
          </p:nvPr>
        </p:nvGraphicFramePr>
        <p:xfrm>
          <a:off x="6451598" y="2213187"/>
          <a:ext cx="5328764" cy="3415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91">
                  <a:extLst>
                    <a:ext uri="{9D8B030D-6E8A-4147-A177-3AD203B41FA5}">
                      <a16:colId xmlns:a16="http://schemas.microsoft.com/office/drawing/2014/main" val="643316374"/>
                    </a:ext>
                  </a:extLst>
                </a:gridCol>
                <a:gridCol w="1332191">
                  <a:extLst>
                    <a:ext uri="{9D8B030D-6E8A-4147-A177-3AD203B41FA5}">
                      <a16:colId xmlns:a16="http://schemas.microsoft.com/office/drawing/2014/main" val="1725409310"/>
                    </a:ext>
                  </a:extLst>
                </a:gridCol>
                <a:gridCol w="1332191">
                  <a:extLst>
                    <a:ext uri="{9D8B030D-6E8A-4147-A177-3AD203B41FA5}">
                      <a16:colId xmlns:a16="http://schemas.microsoft.com/office/drawing/2014/main" val="2616583247"/>
                    </a:ext>
                  </a:extLst>
                </a:gridCol>
                <a:gridCol w="1332191">
                  <a:extLst>
                    <a:ext uri="{9D8B030D-6E8A-4147-A177-3AD203B41FA5}">
                      <a16:colId xmlns:a16="http://schemas.microsoft.com/office/drawing/2014/main" val="3062912143"/>
                    </a:ext>
                  </a:extLst>
                </a:gridCol>
              </a:tblGrid>
              <a:tr h="5025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dirty="0"/>
                        <a:t>● 客户名称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dirty="0"/>
                        <a:t>戴姆勒</a:t>
                      </a:r>
                      <a:r>
                        <a:rPr lang="en-US" altLang="zh-CN" sz="1200" dirty="0"/>
                        <a:t>-</a:t>
                      </a:r>
                      <a:r>
                        <a:rPr lang="zh-CN" altLang="en-US" sz="1200" dirty="0"/>
                        <a:t>奔驰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● </a:t>
                      </a:r>
                      <a:r>
                        <a:rPr lang="zh-CN" altLang="en-US" sz="1200" dirty="0"/>
                        <a:t>项目编码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/>
                        <a:t>ZY1707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06527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● 项目名称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H6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● </a:t>
                      </a:r>
                      <a:r>
                        <a:rPr lang="zh-CN" altLang="en-US" sz="1200" dirty="0"/>
                        <a:t>产品外观造型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插入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&lt;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效果图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&gt;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78804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● 样板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封样名称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高配主驾靠背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 外观造型标准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插入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&lt;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色彩定义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&gt;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50624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● 样板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封样编码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SHT0011321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●面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辅料用量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插入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&lt;BOM&gt;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104440"/>
                  </a:ext>
                </a:extLst>
              </a:tr>
              <a:tr h="502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● 样板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封样版次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A6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● </a:t>
                      </a:r>
                      <a:r>
                        <a:rPr lang="zh-CN" altLang="en-US" sz="1200" dirty="0"/>
                        <a:t>产品工艺</a:t>
                      </a:r>
                      <a:r>
                        <a:rPr lang="en-US" altLang="zh-CN" sz="1200" dirty="0"/>
                        <a:t>:</a:t>
                      </a:r>
                      <a:r>
                        <a:rPr lang="zh-CN" altLang="en-US" sz="1200" dirty="0"/>
                        <a:t>封样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插入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&lt;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作业指导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&gt;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06779"/>
                  </a:ext>
                </a:extLst>
              </a:tr>
              <a:tr h="44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● 产品用途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试制验证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/>
                        <a:t>● </a:t>
                      </a:r>
                      <a:r>
                        <a:rPr lang="zh-CN" altLang="en-US" sz="1200" dirty="0"/>
                        <a:t>产品质量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插入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&lt;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质量检测标准</a:t>
                      </a:r>
                      <a:r>
                        <a:rPr lang="en-US" altLang="zh-CN" sz="1200" dirty="0">
                          <a:highlight>
                            <a:srgbClr val="FFFF00"/>
                          </a:highlight>
                        </a:rPr>
                        <a:t>)</a:t>
                      </a:r>
                      <a:r>
                        <a:rPr lang="zh-CN" altLang="en-US" sz="1200" dirty="0">
                          <a:highlight>
                            <a:srgbClr val="FFFF00"/>
                          </a:highlight>
                        </a:rPr>
                        <a:t>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01678"/>
                  </a:ext>
                </a:extLst>
              </a:tr>
              <a:tr h="4454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备注信息</a:t>
                      </a:r>
                      <a:r>
                        <a:rPr lang="en-US" altLang="zh-CN" sz="1200" dirty="0"/>
                        <a:t>: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2539"/>
                  </a:ext>
                </a:extLst>
              </a:tr>
            </a:tbl>
          </a:graphicData>
        </a:graphic>
      </p:graphicFrame>
      <p:sp>
        <p:nvSpPr>
          <p:cNvPr id="22" name="箭头: 右 21">
            <a:extLst>
              <a:ext uri="{FF2B5EF4-FFF2-40B4-BE49-F238E27FC236}">
                <a16:creationId xmlns:a16="http://schemas.microsoft.com/office/drawing/2014/main" id="{8C51F10B-534F-24C1-4BF4-863B43467621}"/>
              </a:ext>
            </a:extLst>
          </p:cNvPr>
          <p:cNvSpPr/>
          <p:nvPr/>
        </p:nvSpPr>
        <p:spPr>
          <a:xfrm>
            <a:off x="5618480" y="3596640"/>
            <a:ext cx="640080" cy="416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6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0AD9204-AF35-CBFE-599D-B5A4D316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1" y="171604"/>
            <a:ext cx="8158480" cy="665162"/>
          </a:xfrm>
        </p:spPr>
        <p:txBody>
          <a:bodyPr/>
          <a:lstStyle/>
          <a:p>
            <a:pPr algn="l"/>
            <a:r>
              <a:rPr lang="zh-CN" altLang="en-US" dirty="0"/>
              <a:t>点开插入文件界面</a:t>
            </a:r>
            <a:r>
              <a:rPr lang="en-US" altLang="zh-CN" dirty="0"/>
              <a:t>—&lt;</a:t>
            </a:r>
            <a:r>
              <a:rPr lang="zh-CN" altLang="en-US" dirty="0"/>
              <a:t>示列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795C36-1B2C-FDCF-E224-EEDF4D60853E}"/>
              </a:ext>
            </a:extLst>
          </p:cNvPr>
          <p:cNvSpPr txBox="1"/>
          <p:nvPr/>
        </p:nvSpPr>
        <p:spPr>
          <a:xfrm>
            <a:off x="7823200" y="110806"/>
            <a:ext cx="2915920" cy="2200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lang="zh-CN" altLang="en-US" sz="16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4A511F-9EAF-4082-6ACC-E1C362C8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" y="1047668"/>
            <a:ext cx="2623186" cy="23813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D12AC0-603D-8C38-92FA-C84C62A97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t="3360" r="16641" b="2279"/>
          <a:stretch/>
        </p:blipFill>
        <p:spPr>
          <a:xfrm>
            <a:off x="7934961" y="266065"/>
            <a:ext cx="1615440" cy="17692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7A5470-CD0C-2475-389C-EC6730C03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8" t="11805" r="18374" b="-4574"/>
          <a:stretch/>
        </p:blipFill>
        <p:spPr>
          <a:xfrm>
            <a:off x="9794240" y="222383"/>
            <a:ext cx="802640" cy="8855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BDD9488-97CB-CD05-708E-D1AEE22D9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6952" r="21669"/>
          <a:stretch/>
        </p:blipFill>
        <p:spPr>
          <a:xfrm>
            <a:off x="9794240" y="1218746"/>
            <a:ext cx="802640" cy="951161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3669A89-46BD-EA34-7353-C712D1963918}"/>
              </a:ext>
            </a:extLst>
          </p:cNvPr>
          <p:cNvCxnSpPr>
            <a:cxnSpLocks/>
          </p:cNvCxnSpPr>
          <p:nvPr/>
        </p:nvCxnSpPr>
        <p:spPr>
          <a:xfrm flipV="1">
            <a:off x="2718276" y="873760"/>
            <a:ext cx="5216685" cy="44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55B62C54-13A1-9A60-827C-D0E068B2C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762" y="2227888"/>
            <a:ext cx="3637278" cy="2362162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31A29C6-6503-CF05-8F68-3AF4B37A2249}"/>
              </a:ext>
            </a:extLst>
          </p:cNvPr>
          <p:cNvCxnSpPr>
            <a:cxnSpLocks/>
          </p:cNvCxnSpPr>
          <p:nvPr/>
        </p:nvCxnSpPr>
        <p:spPr>
          <a:xfrm>
            <a:off x="2797993" y="1805066"/>
            <a:ext cx="4893129" cy="162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3411258B-D6E5-4916-BE4C-61B1A3423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37" y="4568904"/>
            <a:ext cx="4329983" cy="2122732"/>
          </a:xfrm>
          <a:prstGeom prst="rect">
            <a:avLst/>
          </a:prstGeom>
        </p:spPr>
      </p:pic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EEEF686-8B73-D94F-19E2-0807EA0DA131}"/>
              </a:ext>
            </a:extLst>
          </p:cNvPr>
          <p:cNvCxnSpPr>
            <a:cxnSpLocks/>
          </p:cNvCxnSpPr>
          <p:nvPr/>
        </p:nvCxnSpPr>
        <p:spPr>
          <a:xfrm flipH="1">
            <a:off x="1473200" y="3266460"/>
            <a:ext cx="802681" cy="140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A4700102-5666-0B8B-8793-1E1ED045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2456" y="4619069"/>
            <a:ext cx="4444272" cy="2200594"/>
          </a:xfrm>
          <a:prstGeom prst="rect">
            <a:avLst/>
          </a:prstGeom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CCC2FDE-95A6-AB47-018F-58EA371D6345}"/>
              </a:ext>
            </a:extLst>
          </p:cNvPr>
          <p:cNvCxnSpPr>
            <a:cxnSpLocks/>
          </p:cNvCxnSpPr>
          <p:nvPr/>
        </p:nvCxnSpPr>
        <p:spPr>
          <a:xfrm>
            <a:off x="2665023" y="2809216"/>
            <a:ext cx="3987020" cy="200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0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190</Words>
  <Application>Microsoft Office PowerPoint</Application>
  <PresentationFormat>宽屏</PresentationFormat>
  <Paragraphs>45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lhbwmq123@163.com</dc:creator>
  <cp:lastModifiedBy>lhbwmq123@163.com</cp:lastModifiedBy>
  <cp:revision>5</cp:revision>
  <dcterms:created xsi:type="dcterms:W3CDTF">2022-05-25T01:47:14Z</dcterms:created>
  <dcterms:modified xsi:type="dcterms:W3CDTF">2022-05-25T03:41:27Z</dcterms:modified>
</cp:coreProperties>
</file>