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5" r:id="rId6"/>
    <p:sldId id="268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328295" y="621665"/>
            <a:ext cx="11506835" cy="5588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06070" y="699770"/>
            <a:ext cx="11529060" cy="6540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586980" y="209550"/>
            <a:ext cx="4232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</a:t>
            </a:r>
            <a:r>
              <a:rPr lang="en-US" altLang="zh-CN" b="1">
                <a:solidFill>
                  <a:schemeClr val="accent1"/>
                </a:solidFill>
              </a:rPr>
              <a:t>   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诚信赢得天下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科技成就未来</a:t>
            </a:r>
            <a:endParaRPr lang="zh-CN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棱台 7"/>
          <p:cNvSpPr/>
          <p:nvPr/>
        </p:nvSpPr>
        <p:spPr>
          <a:xfrm>
            <a:off x="317500" y="114300"/>
            <a:ext cx="681355" cy="45656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/>
              <a:t>1</a:t>
            </a:r>
            <a:endParaRPr lang="en-US" altLang="zh-CN" sz="2800" b="1"/>
          </a:p>
        </p:txBody>
      </p:sp>
      <p:sp>
        <p:nvSpPr>
          <p:cNvPr id="9" name="圆角矩形 8"/>
          <p:cNvSpPr/>
          <p:nvPr/>
        </p:nvSpPr>
        <p:spPr>
          <a:xfrm>
            <a:off x="1142365" y="208915"/>
            <a:ext cx="5085715" cy="320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轻卡减震气囊座椅装车与浙江天成座椅状态</a:t>
            </a:r>
            <a:endParaRPr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24684"/>
          <a:stretch>
            <a:fillRect/>
          </a:stretch>
        </p:blipFill>
        <p:spPr>
          <a:xfrm>
            <a:off x="8270240" y="238760"/>
            <a:ext cx="555625" cy="377825"/>
          </a:xfrm>
          <a:prstGeom prst="rect">
            <a:avLst/>
          </a:prstGeom>
        </p:spPr>
      </p:pic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328295" y="1084580"/>
          <a:ext cx="11586210" cy="5299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730"/>
                <a:gridCol w="2040255"/>
                <a:gridCol w="2149475"/>
                <a:gridCol w="2021205"/>
                <a:gridCol w="1802130"/>
                <a:gridCol w="1542415"/>
              </a:tblGrid>
              <a:tr h="4610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我司座椅装车状态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我司座椅装车状态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我司座椅装车状态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我司座椅装车状态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       </a:t>
                      </a:r>
                      <a:r>
                        <a:rPr lang="zh-CN" altLang="en-US"/>
                        <a:t>重量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21069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  <a:p>
                      <a:pPr>
                        <a:buNone/>
                      </a:pPr>
                      <a:endParaRPr lang="en-US" altLang="zh-CN"/>
                    </a:p>
                    <a:p>
                      <a:pPr>
                        <a:buNone/>
                      </a:pP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en-US" altLang="zh-CN"/>
                        <a:t>         31KG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152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浙江天成状态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 </a:t>
                      </a:r>
                      <a:r>
                        <a:rPr lang="zh-CN" altLang="en-US"/>
                        <a:t>扶手处状态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      </a:t>
                      </a:r>
                      <a:r>
                        <a:rPr lang="zh-CN" altLang="en-US"/>
                        <a:t>头枕处状态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      </a:t>
                      </a:r>
                      <a:r>
                        <a:rPr lang="zh-CN" altLang="en-US"/>
                        <a:t>底部状态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功能侧面状态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       </a:t>
                      </a:r>
                      <a:r>
                        <a:rPr lang="zh-CN" altLang="en-US"/>
                        <a:t>重量</a:t>
                      </a:r>
                      <a:endParaRPr lang="zh-CN" altLang="en-US"/>
                    </a:p>
                  </a:txBody>
                  <a:tcPr/>
                </a:tc>
              </a:tr>
              <a:tr h="231648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  <a:p>
                      <a:pPr>
                        <a:buNone/>
                      </a:pPr>
                      <a:endParaRPr lang="en-US" altLang="zh-CN"/>
                    </a:p>
                    <a:p>
                      <a:pPr>
                        <a:buNone/>
                      </a:pP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en-US" altLang="zh-CN"/>
                        <a:t>         31KG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84530" y="845820"/>
            <a:ext cx="1345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488440"/>
            <a:ext cx="1958975" cy="20955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505" y="1487805"/>
            <a:ext cx="1763395" cy="210375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730" y="1557655"/>
            <a:ext cx="2028190" cy="20339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705" y="1557655"/>
            <a:ext cx="1840230" cy="20345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00" y="4094480"/>
            <a:ext cx="1958975" cy="229044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5065" y="4094480"/>
            <a:ext cx="1927860" cy="22910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3415" y="4091940"/>
            <a:ext cx="2061210" cy="22923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6550" y="4094480"/>
            <a:ext cx="1851660" cy="229044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8850" y="4095115"/>
            <a:ext cx="1805305" cy="2289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328295" y="621665"/>
            <a:ext cx="11506835" cy="5588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06070" y="699770"/>
            <a:ext cx="11529060" cy="6540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586980" y="209550"/>
            <a:ext cx="4232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</a:t>
            </a:r>
            <a:r>
              <a:rPr lang="en-US" altLang="zh-CN" b="1">
                <a:solidFill>
                  <a:schemeClr val="accent1"/>
                </a:solidFill>
              </a:rPr>
              <a:t>   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诚信赢得天下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科技成就未来</a:t>
            </a:r>
            <a:endParaRPr lang="zh-CN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棱台 7"/>
          <p:cNvSpPr/>
          <p:nvPr/>
        </p:nvSpPr>
        <p:spPr>
          <a:xfrm>
            <a:off x="317500" y="114300"/>
            <a:ext cx="681355" cy="45656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/>
              <a:t>2</a:t>
            </a:r>
            <a:endParaRPr lang="en-US" altLang="zh-CN" sz="2800" b="1"/>
          </a:p>
        </p:txBody>
      </p:sp>
      <p:sp>
        <p:nvSpPr>
          <p:cNvPr id="9" name="圆角矩形 8"/>
          <p:cNvSpPr/>
          <p:nvPr/>
        </p:nvSpPr>
        <p:spPr>
          <a:xfrm>
            <a:off x="1142365" y="208915"/>
            <a:ext cx="1386840" cy="320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交流过程</a:t>
            </a:r>
            <a:endParaRPr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24684"/>
          <a:stretch>
            <a:fillRect/>
          </a:stretch>
        </p:blipFill>
        <p:spPr>
          <a:xfrm>
            <a:off x="8270240" y="238760"/>
            <a:ext cx="555625" cy="3778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2745" y="1104265"/>
            <a:ext cx="11622405" cy="5446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</a:rPr>
              <a:t>浙江天成减震气囊座椅痛点与优势：奥铃技术：孙金海主管</a:t>
            </a:r>
            <a:endParaRPr lang="zh-CN" altLang="en-US">
              <a:solidFill>
                <a:schemeClr val="accent1"/>
              </a:solidFill>
            </a:endParaRPr>
          </a:p>
          <a:p>
            <a:endParaRPr lang="zh-CN" altLang="en-US"/>
          </a:p>
          <a:p>
            <a:r>
              <a:rPr lang="zh-CN" altLang="en-US"/>
              <a:t>天成在第一次提供给奥铃样件时，座椅造型，尺寸及悬浮效果都没有被认可，现有的状态是在推翻原有数据重新设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计，推翻原数据后奥铃技术驻天成厂</a:t>
            </a:r>
            <a:r>
              <a:rPr lang="en-US" altLang="zh-CN"/>
              <a:t>10</a:t>
            </a:r>
            <a:r>
              <a:rPr lang="zh-CN" altLang="en-US"/>
              <a:t>天，每天加班到零点，最终共同设计现状态。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①</a:t>
            </a:r>
            <a:r>
              <a:rPr lang="en-US" altLang="zh-CN"/>
              <a:t> </a:t>
            </a:r>
            <a:r>
              <a:rPr lang="zh-CN" altLang="en-US"/>
              <a:t>天成座椅由于在开模时失误造成</a:t>
            </a:r>
            <a:r>
              <a:rPr lang="en-US" altLang="zh-CN"/>
              <a:t>H</a:t>
            </a:r>
            <a:r>
              <a:rPr lang="zh-CN" altLang="en-US"/>
              <a:t>点高了</a:t>
            </a:r>
            <a:r>
              <a:rPr lang="en-US" altLang="zh-CN"/>
              <a:t>10mm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②</a:t>
            </a:r>
            <a:r>
              <a:rPr lang="zh-CN" altLang="en-US">
                <a:sym typeface="+mn-ea"/>
              </a:rPr>
              <a:t>奥铃要求悬浮的有效行程（不是设计行程）为±</a:t>
            </a:r>
            <a:r>
              <a:rPr lang="en-US" altLang="zh-CN">
                <a:sym typeface="+mn-ea"/>
              </a:rPr>
              <a:t>30mm</a:t>
            </a:r>
            <a:r>
              <a:rPr lang="zh-CN" altLang="en-US">
                <a:sym typeface="+mn-ea"/>
              </a:rPr>
              <a:t>，座椅向下时缓冲块被挤压到</a:t>
            </a:r>
            <a:r>
              <a:rPr lang="en-US" altLang="zh-CN">
                <a:sym typeface="+mn-ea"/>
              </a:rPr>
              <a:t>½</a:t>
            </a:r>
            <a:r>
              <a:rPr lang="zh-CN" altLang="en-US">
                <a:sym typeface="+mn-ea"/>
              </a:rPr>
              <a:t>或</a:t>
            </a:r>
            <a:r>
              <a:rPr lang="en-US" altLang="zh-CN">
                <a:sym typeface="+mn-ea"/>
              </a:rPr>
              <a:t>⅔</a:t>
            </a:r>
            <a:r>
              <a:rPr lang="zh-CN" altLang="en-US">
                <a:sym typeface="+mn-ea"/>
              </a:rPr>
              <a:t>时达到﹣</a:t>
            </a:r>
            <a:r>
              <a:rPr lang="en-US" altLang="zh-CN">
                <a:sym typeface="+mn-ea"/>
              </a:rPr>
              <a:t>30</a:t>
            </a:r>
            <a:r>
              <a:rPr lang="zh-CN" altLang="en-US">
                <a:sym typeface="+mn-ea"/>
              </a:rPr>
              <a:t>即可。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/>
              <a:t>目前天成悬浮的有效行程只能满足±</a:t>
            </a:r>
            <a:r>
              <a:rPr lang="en-US" altLang="zh-CN"/>
              <a:t>25mm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③按奥铃建议天成再进一步改进达到有效行程±</a:t>
            </a:r>
            <a:r>
              <a:rPr lang="en-US" altLang="zh-CN"/>
              <a:t>30mm</a:t>
            </a:r>
            <a:r>
              <a:rPr lang="zh-CN" altLang="en-US"/>
              <a:t>，改进方案坐垫模具或底座相关模具在降低</a:t>
            </a:r>
            <a:r>
              <a:rPr lang="en-US" altLang="zh-CN"/>
              <a:t>10mm</a:t>
            </a:r>
            <a:r>
              <a:rPr lang="zh-CN" altLang="en-US"/>
              <a:t>，在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现有的舒适程度上能再提高</a:t>
            </a:r>
            <a:r>
              <a:rPr lang="en-US" altLang="zh-CN"/>
              <a:t>26%</a:t>
            </a:r>
            <a:r>
              <a:rPr lang="zh-CN" altLang="en-US"/>
              <a:t>的舒适度，天成的意见目前该车型产量不高，涉及再次增加成本未同意再次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改进，目前已投入</a:t>
            </a:r>
            <a:r>
              <a:rPr lang="en-US" altLang="zh-CN"/>
              <a:t>300</a:t>
            </a:r>
            <a:r>
              <a:rPr lang="zh-CN" altLang="en-US"/>
              <a:t>万。（目前泡沫为垂直双硬度）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④奥铃技术同意天成后续上量后中期改款或升级时再做调整，改款或升级后悬浮有效行程达到±</a:t>
            </a:r>
            <a:r>
              <a:rPr lang="en-US" altLang="zh-CN"/>
              <a:t>40mm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328295" y="621665"/>
            <a:ext cx="11506835" cy="5588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06070" y="699770"/>
            <a:ext cx="11529060" cy="6540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586980" y="209550"/>
            <a:ext cx="4232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</a:t>
            </a:r>
            <a:r>
              <a:rPr lang="en-US" altLang="zh-CN" b="1">
                <a:solidFill>
                  <a:schemeClr val="accent1"/>
                </a:solidFill>
              </a:rPr>
              <a:t>   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诚信赢得天下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科技成就未来</a:t>
            </a:r>
            <a:endParaRPr lang="zh-CN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棱台 7"/>
          <p:cNvSpPr/>
          <p:nvPr/>
        </p:nvSpPr>
        <p:spPr>
          <a:xfrm>
            <a:off x="317500" y="114300"/>
            <a:ext cx="681355" cy="45656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/>
              <a:t>3</a:t>
            </a:r>
            <a:endParaRPr lang="en-US" altLang="zh-CN" sz="2800" b="1"/>
          </a:p>
        </p:txBody>
      </p:sp>
      <p:sp>
        <p:nvSpPr>
          <p:cNvPr id="9" name="圆角矩形 8"/>
          <p:cNvSpPr/>
          <p:nvPr/>
        </p:nvSpPr>
        <p:spPr>
          <a:xfrm>
            <a:off x="1142365" y="208915"/>
            <a:ext cx="1476375" cy="320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交流过程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24684"/>
          <a:stretch>
            <a:fillRect/>
          </a:stretch>
        </p:blipFill>
        <p:spPr>
          <a:xfrm>
            <a:off x="8270240" y="238760"/>
            <a:ext cx="555625" cy="3778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41020" y="1005205"/>
            <a:ext cx="11160760" cy="5669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⑤悬浮的舒适度经过天成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轮努力改进，悬浮的减震效果已经达到奥铃的认可，奥铃比较认可气阀与气囊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的随动性，评价当座椅向下或向上时，气阀瞬间会给与气囊足够的进气或排气，过滤掉因路况不好产生的颠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簸。认可天成气阀进排气口的直径与气囊的容积匹配的比较到位。天成扶手进行了包裹，长度等同于重卡扶手。</a:t>
            </a:r>
            <a:endParaRPr lang="zh-CN" altLang="en-US">
              <a:sym typeface="+mn-ea"/>
            </a:endParaRPr>
          </a:p>
          <a:p>
            <a:endParaRPr lang="zh-CN" altLang="en-US">
              <a:solidFill>
                <a:schemeClr val="accent1"/>
              </a:solidFill>
              <a:sym typeface="+mn-ea"/>
            </a:endParaRPr>
          </a:p>
          <a:p>
            <a:r>
              <a:rPr lang="zh-CN" altLang="en-US">
                <a:solidFill>
                  <a:schemeClr val="accent1"/>
                </a:solidFill>
                <a:sym typeface="+mn-ea"/>
              </a:rPr>
              <a:t>对我司座椅评价与建议：</a:t>
            </a:r>
            <a:endParaRPr lang="zh-CN" altLang="en-US">
              <a:solidFill>
                <a:schemeClr val="accent1"/>
              </a:solidFill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①奥铃技术对装车后的座椅进行试感，我们的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H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点高（现场没有仪器测量，根据技术自己的经验判断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），踩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离合器时腿部不舒服。（与天成有明显的感知）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②悬浮感觉硬，判定悬浮的有效行程±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20mm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左右（现场没有仪器测量，根据技术自己经验判断）。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③滑轨离车身地板还有距离，向下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      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还可以有空间将座椅降低。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④座椅的扶手短小，且表面材质给人体的触感不舒服，认可天成扶手的长度且表面进行包覆。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⑤建议座椅靠背造型宽厚一些，提出轻卡空间有限与苗条细长的靠背造型美观学不协调。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⑥座椅减震器使用双层板提出建议太厚重，能否改进可以再次降低座椅重量。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4139565" y="4554855"/>
            <a:ext cx="162560" cy="429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328295" y="621665"/>
            <a:ext cx="11506835" cy="5588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06070" y="699770"/>
            <a:ext cx="11529060" cy="6540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586980" y="209550"/>
            <a:ext cx="4232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</a:t>
            </a:r>
            <a:r>
              <a:rPr lang="en-US" altLang="zh-CN" b="1">
                <a:solidFill>
                  <a:schemeClr val="accent1"/>
                </a:solidFill>
              </a:rPr>
              <a:t>   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诚信赢得天下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科技成就未来</a:t>
            </a:r>
            <a:endParaRPr lang="zh-CN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棱台 7"/>
          <p:cNvSpPr/>
          <p:nvPr/>
        </p:nvSpPr>
        <p:spPr>
          <a:xfrm>
            <a:off x="317500" y="114300"/>
            <a:ext cx="681355" cy="45656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/>
              <a:t>4</a:t>
            </a:r>
            <a:endParaRPr lang="en-US" altLang="zh-CN" sz="28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24684"/>
          <a:stretch>
            <a:fillRect/>
          </a:stretch>
        </p:blipFill>
        <p:spPr>
          <a:xfrm>
            <a:off x="8270240" y="238760"/>
            <a:ext cx="555625" cy="37782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142365" y="208915"/>
            <a:ext cx="1364615" cy="320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交流过程</a:t>
            </a:r>
            <a:endParaRPr lang="zh-CN"/>
          </a:p>
        </p:txBody>
      </p:sp>
      <p:sp>
        <p:nvSpPr>
          <p:cNvPr id="2" name="文本框 1"/>
          <p:cNvSpPr txBox="1"/>
          <p:nvPr/>
        </p:nvSpPr>
        <p:spPr>
          <a:xfrm>
            <a:off x="330200" y="1160780"/>
            <a:ext cx="11656695" cy="56972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⑦感觉座椅对人体的包裹感不错。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ym typeface="+mn-ea"/>
              </a:rPr>
              <a:t>⑧奥铃技术重点关注的就是</a:t>
            </a:r>
            <a:r>
              <a:rPr lang="en-US">
                <a:sym typeface="+mn-ea"/>
              </a:rPr>
              <a:t>Z</a:t>
            </a:r>
            <a:r>
              <a:rPr lang="zh-CN" altLang="en-US">
                <a:sym typeface="+mn-ea"/>
              </a:rPr>
              <a:t>向空间，与气悬浮有效行程及舒适性。</a:t>
            </a:r>
            <a:endParaRPr lang="zh-CN" altLang="en-US"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olidFill>
                  <a:schemeClr val="accent1"/>
                </a:solidFill>
                <a:sym typeface="+mn-ea"/>
              </a:rPr>
              <a:t>奥铃品牌对轻卡气囊减震座椅的目标：</a:t>
            </a:r>
            <a:endParaRPr lang="zh-CN" altLang="en-US">
              <a:solidFill>
                <a:schemeClr val="accent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ym typeface="+mn-ea"/>
              </a:rPr>
              <a:t>轻卡减震气囊座椅舒适性是重点，标杆为诸城大舜座椅厂所装在时代</a:t>
            </a:r>
            <a:r>
              <a:rPr lang="en-US" altLang="zh-CN">
                <a:sym typeface="+mn-ea"/>
              </a:rPr>
              <a:t>S1</a:t>
            </a:r>
            <a:r>
              <a:rPr lang="zh-CN" altLang="en-US">
                <a:sym typeface="+mn-ea"/>
              </a:rPr>
              <a:t>车型上的机械减震座椅，奥铃技术领导及相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关人士对该座椅的舒适度非常认可，定位舒适性标杆，气囊座椅最低的舒适度要与该机械减震座椅同等，否则奥铃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品牌车型气囊减震座椅推向市场没有意义也没有竞争优势。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在成本控制上不能比该机械减震高出太多，该机械减震目前在增加通风加热功能，奥铃声称气囊减震在成本上控制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不好，在舒适性上比机械减震没有优势，气囊座椅面对大舜的机械减震座椅竞争没有任何优势。</a:t>
            </a:r>
            <a:endParaRPr lang="zh-CN" altLang="en-US"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olidFill>
                  <a:schemeClr val="accent1"/>
                </a:solidFill>
                <a:sym typeface="+mn-ea"/>
              </a:rPr>
              <a:t>奥铃品牌对中卡座椅的目标：</a:t>
            </a:r>
            <a:endParaRPr lang="zh-CN" altLang="en-US">
              <a:solidFill>
                <a:schemeClr val="accent1"/>
              </a:solidFill>
              <a:sym typeface="+mn-ea"/>
            </a:endParaRPr>
          </a:p>
          <a:p>
            <a:endParaRPr lang="zh-CN" altLang="en-US">
              <a:solidFill>
                <a:schemeClr val="accent1"/>
              </a:solidFill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奥铃对中卡的座椅标杆为：装在奥铃中卡皇宫版车型上格拉默的龙座椅。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328295" y="621665"/>
            <a:ext cx="11506835" cy="5588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06070" y="699770"/>
            <a:ext cx="11529060" cy="6540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586980" y="209550"/>
            <a:ext cx="4232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</a:t>
            </a:r>
            <a:r>
              <a:rPr lang="en-US" altLang="zh-CN" b="1">
                <a:solidFill>
                  <a:schemeClr val="accent1"/>
                </a:solidFill>
              </a:rPr>
              <a:t>   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诚信赢得天下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科技成就未来</a:t>
            </a:r>
            <a:endParaRPr lang="zh-CN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棱台 7"/>
          <p:cNvSpPr/>
          <p:nvPr/>
        </p:nvSpPr>
        <p:spPr>
          <a:xfrm>
            <a:off x="317500" y="114300"/>
            <a:ext cx="681355" cy="45656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/>
              <a:t>4</a:t>
            </a:r>
            <a:endParaRPr lang="en-US" altLang="zh-CN" sz="28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24684"/>
          <a:stretch>
            <a:fillRect/>
          </a:stretch>
        </p:blipFill>
        <p:spPr>
          <a:xfrm>
            <a:off x="8270240" y="238760"/>
            <a:ext cx="555625" cy="37782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142365" y="208915"/>
            <a:ext cx="1972945" cy="320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标杆座椅状态</a:t>
            </a:r>
            <a:endParaRPr lang="zh-CN"/>
          </a:p>
        </p:txBody>
      </p:sp>
      <p:sp>
        <p:nvSpPr>
          <p:cNvPr id="2" name="文本框 1"/>
          <p:cNvSpPr txBox="1"/>
          <p:nvPr/>
        </p:nvSpPr>
        <p:spPr>
          <a:xfrm>
            <a:off x="328295" y="1161415"/>
            <a:ext cx="117017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" y="1160780"/>
            <a:ext cx="4042410" cy="56343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84225" y="735330"/>
            <a:ext cx="2496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中卡座椅标杆格拉默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95645" y="735330"/>
            <a:ext cx="5504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轻卡气囊减震座椅舒适性标杆诸城大舜机械减震座椅</a:t>
            </a:r>
            <a:endParaRPr lang="zh-CN" altLang="en-US">
              <a:solidFill>
                <a:schemeClr val="accent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190" y="1569720"/>
            <a:ext cx="3032760" cy="33223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910" y="1454785"/>
            <a:ext cx="2813050" cy="36893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c86748d7-7168-4ad8-b0da-40666c4f94fb}"/>
  <p:tag name="TABLE_ENDDRAG_ORIGIN_RECT" val="912*105"/>
  <p:tag name="TABLE_ENDDRAG_RECT" val="25*85*912*105"/>
</p:tagLst>
</file>

<file path=ppt/tags/tag2.xml><?xml version="1.0" encoding="utf-8"?>
<p:tagLst xmlns:p="http://schemas.openxmlformats.org/presentationml/2006/main">
  <p:tag name="COMMONDATA" val="eyJoZGlkIjoiMjBmNmZjNjU1OTczYzE2MDcxZjcxZDU3NTJhYmNkYz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1509</Words>
  <Application>WPS 演示</Application>
  <PresentationFormat>宽屏</PresentationFormat>
  <Paragraphs>135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永不放弃</cp:lastModifiedBy>
  <cp:revision>71</cp:revision>
  <dcterms:created xsi:type="dcterms:W3CDTF">2022-03-28T08:00:00Z</dcterms:created>
  <dcterms:modified xsi:type="dcterms:W3CDTF">2022-05-28T09:00:55Z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861A08999EE34B7EA14DDEA94AE9B653</vt:lpwstr>
  </property>
  <property fmtid="{D5CDD505-2E9C-101B-9397-08002B2CF9AE}" pid="3" name="KSOProductBuildVer">
    <vt:lpwstr>2052-11.1.0.11744</vt:lpwstr>
  </property>
</Properties>
</file>