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573405" y="518160"/>
            <a:ext cx="3840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奥杰主驾支腿前轴套变更前后对比：</a:t>
            </a:r>
            <a:endParaRPr lang="zh-CN" altLang="en-US"/>
          </a:p>
        </p:txBody>
      </p:sp>
      <p:graphicFrame>
        <p:nvGraphicFramePr>
          <p:cNvPr id="9" name="表格 8"/>
          <p:cNvGraphicFramePr/>
          <p:nvPr>
            <p:custDataLst>
              <p:tags r:id="rId1"/>
            </p:custDataLst>
          </p:nvPr>
        </p:nvGraphicFramePr>
        <p:xfrm>
          <a:off x="798195" y="1114425"/>
          <a:ext cx="7226935" cy="50666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33470"/>
                <a:gridCol w="3593465"/>
              </a:tblGrid>
              <a:tr h="56007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华文仿宋" panose="02010600040101010101" charset="-122"/>
                          <a:ea typeface="华文仿宋" panose="02010600040101010101" charset="-122"/>
                        </a:rPr>
                        <a:t>更改前</a:t>
                      </a:r>
                      <a:endParaRPr lang="zh-CN" altLang="en-US" sz="280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华文仿宋" panose="02010600040101010101" charset="-122"/>
                        <a:ea typeface="华文仿宋" panose="0201060004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华文仿宋" panose="02010600040101010101" charset="-122"/>
                          <a:ea typeface="华文仿宋" panose="02010600040101010101" charset="-122"/>
                        </a:rPr>
                        <a:t>更改后</a:t>
                      </a:r>
                      <a:endParaRPr lang="zh-CN" altLang="en-US" sz="2800">
                        <a:solidFill>
                          <a:schemeClr val="tx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华文仿宋" panose="02010600040101010101" charset="-122"/>
                        <a:ea typeface="华文仿宋" panose="02010600040101010101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16916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b="1"/>
                        <a:t>·</a:t>
                      </a:r>
                      <a:r>
                        <a:rPr lang="zh-CN" altLang="en-US"/>
                        <a:t>主驾左支腿前轴套（</a:t>
                      </a:r>
                      <a:r>
                        <a:rPr lang="en-US" altLang="zh-CN"/>
                        <a:t>SBS0010116</a:t>
                      </a:r>
                      <a:r>
                        <a:rPr lang="zh-CN" altLang="en-US"/>
                        <a:t>）</a:t>
                      </a:r>
                      <a:endParaRPr lang="zh-CN" altLang="en-US"/>
                    </a:p>
                    <a:p>
                      <a:pPr algn="l">
                        <a:buNone/>
                      </a:pPr>
                      <a:r>
                        <a:rPr lang="en-US" altLang="zh-CN" b="1"/>
                        <a:t>·</a:t>
                      </a:r>
                      <a:r>
                        <a:rPr lang="zh-CN" altLang="en-US"/>
                        <a:t>内径（</a:t>
                      </a:r>
                      <a:r>
                        <a:rPr lang="en-US" altLang="zh-CN"/>
                        <a:t>11*15</a:t>
                      </a:r>
                      <a:r>
                        <a:rPr lang="zh-CN" altLang="en-US"/>
                        <a:t>）长圆孔</a:t>
                      </a: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b="1"/>
                        <a:t>·</a:t>
                      </a:r>
                      <a:r>
                        <a:rPr lang="zh-CN" altLang="en-US"/>
                        <a:t>主驾左支腿前轴套（</a:t>
                      </a:r>
                      <a:r>
                        <a:rPr lang="en-US" altLang="zh-CN"/>
                        <a:t>SBS0010116</a:t>
                      </a:r>
                      <a:r>
                        <a:rPr lang="zh-CN" altLang="en-US"/>
                        <a:t>）</a:t>
                      </a:r>
                      <a:endParaRPr lang="zh-CN" altLang="en-US"/>
                    </a:p>
                    <a:p>
                      <a:pPr algn="l">
                        <a:buNone/>
                      </a:pPr>
                      <a:r>
                        <a:rPr lang="en-US" altLang="zh-CN" b="1"/>
                        <a:t>·</a:t>
                      </a:r>
                      <a:r>
                        <a:rPr lang="zh-CN" altLang="en-US"/>
                        <a:t>内径（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Ø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12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2337435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en-US" altLang="zh-CN" b="1"/>
                        <a:t>·</a:t>
                      </a:r>
                      <a:r>
                        <a:rPr lang="zh-CN" altLang="en-US"/>
                        <a:t>主驾右支腿前轴套（</a:t>
                      </a:r>
                      <a:r>
                        <a:rPr lang="en-US" altLang="zh-CN"/>
                        <a:t>SBS0010134</a:t>
                      </a:r>
                      <a:r>
                        <a:rPr lang="zh-CN" altLang="en-US"/>
                        <a:t>）</a:t>
                      </a:r>
                      <a:endParaRPr lang="zh-CN" altLang="en-US"/>
                    </a:p>
                    <a:p>
                      <a:pPr algn="l">
                        <a:buNone/>
                      </a:pPr>
                      <a:r>
                        <a:rPr lang="en-US" altLang="zh-CN" b="1"/>
                        <a:t>·</a:t>
                      </a:r>
                      <a:r>
                        <a:rPr lang="zh-CN" altLang="en-US"/>
                        <a:t>内径（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Ø</a:t>
                      </a:r>
                      <a:r>
                        <a:rPr lang="en-US" altLang="zh-CN">
                          <a:latin typeface="微软雅黑" panose="020B0503020204020204" charset="-122"/>
                          <a:ea typeface="微软雅黑" panose="020B0503020204020204" charset="-122"/>
                        </a:rPr>
                        <a:t>11</a:t>
                      </a:r>
                      <a:r>
                        <a:rPr lang="zh-CN" altLang="en-US">
                          <a:latin typeface="微软雅黑" panose="020B0503020204020204" charset="-122"/>
                          <a:ea typeface="微软雅黑" panose="020B0503020204020204" charset="-122"/>
                        </a:rPr>
                        <a:t>）</a:t>
                      </a:r>
                      <a:endParaRPr lang="zh-CN" altLang="en-US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 vMerge="1"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785" y="2541905"/>
            <a:ext cx="1358265" cy="1121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4819650"/>
            <a:ext cx="1289050" cy="12490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735" y="3166745"/>
            <a:ext cx="1558290" cy="15024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TABLE_BEAUTIFY" val="smartTable{c4c37123-abb8-450b-b0ac-cad6d796fbec}"/>
  <p:tag name="TABLE_ENDDRAG_ORIGIN_RECT" val="569*398"/>
  <p:tag name="TABLE_ENDDRAG_RECT" val="71*99*569*39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18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Arial</vt:lpstr>
      <vt:lpstr>宋体</vt:lpstr>
      <vt:lpstr>Wingdings</vt:lpstr>
      <vt:lpstr>华文仿宋</vt:lpstr>
      <vt:lpstr>微软雅黑</vt:lpstr>
      <vt:lpstr>Calibri</vt:lpstr>
      <vt:lpstr>Arial Unicode MS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王阳光</dc:creator>
  <cp:lastModifiedBy>wangyangguang</cp:lastModifiedBy>
  <cp:revision>3</cp:revision>
  <dcterms:created xsi:type="dcterms:W3CDTF">2022-05-19T06:01:00Z</dcterms:created>
  <dcterms:modified xsi:type="dcterms:W3CDTF">2022-05-20T01:17:14Z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DFBA3EFBE0F84BA195CDF2E308E56459</vt:lpwstr>
  </property>
  <property fmtid="{D5CDD505-2E9C-101B-9397-08002B2CF9AE}" pid="3" name="KSOProductBuildVer">
    <vt:lpwstr>2052-11.1.0.11194</vt:lpwstr>
  </property>
</Properties>
</file>